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4"/>
  </p:sldMasterIdLst>
  <p:notesMasterIdLst>
    <p:notesMasterId r:id="rId19"/>
  </p:notesMasterIdLst>
  <p:sldIdLst>
    <p:sldId id="2147375583" r:id="rId5"/>
    <p:sldId id="2147470060" r:id="rId6"/>
    <p:sldId id="2147470057" r:id="rId7"/>
    <p:sldId id="2147375541" r:id="rId8"/>
    <p:sldId id="2147470064" r:id="rId9"/>
    <p:sldId id="2147470065" r:id="rId10"/>
    <p:sldId id="2147375587" r:id="rId11"/>
    <p:sldId id="2147470061" r:id="rId12"/>
    <p:sldId id="2147470037" r:id="rId13"/>
    <p:sldId id="2147470040" r:id="rId14"/>
    <p:sldId id="2147470066" r:id="rId15"/>
    <p:sldId id="2147470067" r:id="rId16"/>
    <p:sldId id="2147470062" r:id="rId17"/>
    <p:sldId id="21474700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C0404A-7D5F-43D5-FFF4-ADEADE367DF0}" name="KANAGENDRA, Kana (NHS ENGLAND - X26)" initials="KK(EX" userId="S::kana.kanagendra1@nhs.net::b130e7e3-d604-4f1c-b2b6-8c1d8001fad2" providerId="AD"/>
  <p188:author id="{A40F78D9-702C-EF48-EF72-C5479B4ECECF}" name="KEEN, Alan (NHS ENGLAND - X26)" initials="KX" userId="S::alan.keen1@nhs.net::4bbe962f-27ad-418d-aa74-d7933439f7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ilkinson" initials="SW" lastIdx="1" clrIdx="0">
    <p:extLst>
      <p:ext uri="{19B8F6BF-5375-455C-9EA6-DF929625EA0E}">
        <p15:presenceInfo xmlns:p15="http://schemas.microsoft.com/office/powerpoint/2012/main" userId="1186059c3be801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  <a:srgbClr val="FFCCCC"/>
    <a:srgbClr val="FEE2EB"/>
    <a:srgbClr val="FFFFCC"/>
    <a:srgbClr val="66CCFF"/>
    <a:srgbClr val="FFFF99"/>
    <a:srgbClr val="CCFF99"/>
    <a:srgbClr val="9999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D5B89-8D94-4C27-B10D-A3A111DBF1C5}" v="446" dt="2024-02-19T10:05:26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570" autoAdjust="0"/>
  </p:normalViewPr>
  <p:slideViewPr>
    <p:cSldViewPr snapToGrid="0">
      <p:cViewPr varScale="1">
        <p:scale>
          <a:sx n="61" d="100"/>
          <a:sy n="61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AGENDRA, Kana (NHS ENGLAND - X26)" userId="b130e7e3-d604-4f1c-b2b6-8c1d8001fad2" providerId="ADAL" clId="{13FD5B89-8D94-4C27-B10D-A3A111DBF1C5}"/>
    <pc:docChg chg="undo redo custSel addSld delSld modSld">
      <pc:chgData name="KANAGENDRA, Kana (NHS ENGLAND - X26)" userId="b130e7e3-d604-4f1c-b2b6-8c1d8001fad2" providerId="ADAL" clId="{13FD5B89-8D94-4C27-B10D-A3A111DBF1C5}" dt="2024-02-19T10:11:57.057" v="4142" actId="207"/>
      <pc:docMkLst>
        <pc:docMk/>
      </pc:docMkLst>
      <pc:sldChg chg="addSp delSp modSp mod">
        <pc:chgData name="KANAGENDRA, Kana (NHS ENGLAND - X26)" userId="b130e7e3-d604-4f1c-b2b6-8c1d8001fad2" providerId="ADAL" clId="{13FD5B89-8D94-4C27-B10D-A3A111DBF1C5}" dt="2024-02-13T16:16:27.550" v="1630" actId="1076"/>
        <pc:sldMkLst>
          <pc:docMk/>
          <pc:sldMk cId="1016285700" sldId="2147375587"/>
        </pc:sldMkLst>
        <pc:spChg chg="del">
          <ac:chgData name="KANAGENDRA, Kana (NHS ENGLAND - X26)" userId="b130e7e3-d604-4f1c-b2b6-8c1d8001fad2" providerId="ADAL" clId="{13FD5B89-8D94-4C27-B10D-A3A111DBF1C5}" dt="2024-02-13T15:33:53.632" v="893" actId="478"/>
          <ac:spMkLst>
            <pc:docMk/>
            <pc:sldMk cId="1016285700" sldId="2147375587"/>
            <ac:spMk id="2" creationId="{D76A389D-1EC0-DC56-3469-270703E4DE58}"/>
          </ac:spMkLst>
        </pc:spChg>
        <pc:spChg chg="del">
          <ac:chgData name="KANAGENDRA, Kana (NHS ENGLAND - X26)" userId="b130e7e3-d604-4f1c-b2b6-8c1d8001fad2" providerId="ADAL" clId="{13FD5B89-8D94-4C27-B10D-A3A111DBF1C5}" dt="2024-02-13T15:33:53.632" v="893" actId="478"/>
          <ac:spMkLst>
            <pc:docMk/>
            <pc:sldMk cId="1016285700" sldId="2147375587"/>
            <ac:spMk id="8" creationId="{0FDF7409-6127-2144-93A7-F072B6DC51C8}"/>
          </ac:spMkLst>
        </pc:spChg>
        <pc:spChg chg="mod">
          <ac:chgData name="KANAGENDRA, Kana (NHS ENGLAND - X26)" userId="b130e7e3-d604-4f1c-b2b6-8c1d8001fad2" providerId="ADAL" clId="{13FD5B89-8D94-4C27-B10D-A3A111DBF1C5}" dt="2024-02-13T15:44:46.895" v="1005" actId="1038"/>
          <ac:spMkLst>
            <pc:docMk/>
            <pc:sldMk cId="1016285700" sldId="2147375587"/>
            <ac:spMk id="13" creationId="{43D4B7AE-383A-ABA0-8EFD-2C6524FC5676}"/>
          </ac:spMkLst>
        </pc:spChg>
        <pc:spChg chg="add del">
          <ac:chgData name="KANAGENDRA, Kana (NHS ENGLAND - X26)" userId="b130e7e3-d604-4f1c-b2b6-8c1d8001fad2" providerId="ADAL" clId="{13FD5B89-8D94-4C27-B10D-A3A111DBF1C5}" dt="2024-02-13T16:15:55.999" v="1628" actId="478"/>
          <ac:spMkLst>
            <pc:docMk/>
            <pc:sldMk cId="1016285700" sldId="2147375587"/>
            <ac:spMk id="16" creationId="{D26CE8E2-7A2C-CC93-8152-F47D143C652D}"/>
          </ac:spMkLst>
        </pc:spChg>
        <pc:spChg chg="add del mod ord">
          <ac:chgData name="KANAGENDRA, Kana (NHS ENGLAND - X26)" userId="b130e7e3-d604-4f1c-b2b6-8c1d8001fad2" providerId="ADAL" clId="{13FD5B89-8D94-4C27-B10D-A3A111DBF1C5}" dt="2024-02-13T15:33:46.931" v="892" actId="478"/>
          <ac:spMkLst>
            <pc:docMk/>
            <pc:sldMk cId="1016285700" sldId="2147375587"/>
            <ac:spMk id="22" creationId="{7096E2BC-C965-35ED-8044-01C05FD0E949}"/>
          </ac:spMkLst>
        </pc:spChg>
        <pc:spChg chg="mod">
          <ac:chgData name="KANAGENDRA, Kana (NHS ENGLAND - X26)" userId="b130e7e3-d604-4f1c-b2b6-8c1d8001fad2" providerId="ADAL" clId="{13FD5B89-8D94-4C27-B10D-A3A111DBF1C5}" dt="2024-02-13T15:45:03.835" v="1006" actId="207"/>
          <ac:spMkLst>
            <pc:docMk/>
            <pc:sldMk cId="1016285700" sldId="2147375587"/>
            <ac:spMk id="24" creationId="{C82F1EB0-BADB-F0F7-D150-39F3385D4913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42:48.586" v="985" actId="167"/>
          <ac:spMkLst>
            <pc:docMk/>
            <pc:sldMk cId="1016285700" sldId="2147375587"/>
            <ac:spMk id="30" creationId="{004FE4D3-A47D-838D-EE41-29C3E183E871}"/>
          </ac:spMkLst>
        </pc:spChg>
        <pc:spChg chg="mod">
          <ac:chgData name="KANAGENDRA, Kana (NHS ENGLAND - X26)" userId="b130e7e3-d604-4f1c-b2b6-8c1d8001fad2" providerId="ADAL" clId="{13FD5B89-8D94-4C27-B10D-A3A111DBF1C5}" dt="2024-02-13T15:48:12.783" v="1025" actId="20577"/>
          <ac:spMkLst>
            <pc:docMk/>
            <pc:sldMk cId="1016285700" sldId="2147375587"/>
            <ac:spMk id="33" creationId="{3703FE6B-1F5A-915D-6BDF-432005EDA989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4:00.526" v="895" actId="167"/>
          <ac:spMkLst>
            <pc:docMk/>
            <pc:sldMk cId="1016285700" sldId="2147375587"/>
            <ac:spMk id="41" creationId="{5DAD9A3B-5913-35B0-B4B2-9EBF26DE05DA}"/>
          </ac:spMkLst>
        </pc:spChg>
        <pc:spChg chg="del">
          <ac:chgData name="KANAGENDRA, Kana (NHS ENGLAND - X26)" userId="b130e7e3-d604-4f1c-b2b6-8c1d8001fad2" providerId="ADAL" clId="{13FD5B89-8D94-4C27-B10D-A3A111DBF1C5}" dt="2024-02-13T15:33:53.632" v="893" actId="478"/>
          <ac:spMkLst>
            <pc:docMk/>
            <pc:sldMk cId="1016285700" sldId="2147375587"/>
            <ac:spMk id="43" creationId="{C3235C8E-2089-1DDF-59A9-48BBAE5F1A93}"/>
          </ac:spMkLst>
        </pc:spChg>
        <pc:spChg chg="add del">
          <ac:chgData name="KANAGENDRA, Kana (NHS ENGLAND - X26)" userId="b130e7e3-d604-4f1c-b2b6-8c1d8001fad2" providerId="ADAL" clId="{13FD5B89-8D94-4C27-B10D-A3A111DBF1C5}" dt="2024-02-13T16:15:55.999" v="1628" actId="478"/>
          <ac:spMkLst>
            <pc:docMk/>
            <pc:sldMk cId="1016285700" sldId="2147375587"/>
            <ac:spMk id="53" creationId="{F6030BDD-2505-CC4A-9AAF-749495884F3C}"/>
          </ac:spMkLst>
        </pc:spChg>
        <pc:spChg chg="mod">
          <ac:chgData name="KANAGENDRA, Kana (NHS ENGLAND - X26)" userId="b130e7e3-d604-4f1c-b2b6-8c1d8001fad2" providerId="ADAL" clId="{13FD5B89-8D94-4C27-B10D-A3A111DBF1C5}" dt="2024-02-13T15:48:19.607" v="1031" actId="20577"/>
          <ac:spMkLst>
            <pc:docMk/>
            <pc:sldMk cId="1016285700" sldId="2147375587"/>
            <ac:spMk id="83" creationId="{D777D63E-4C01-6D67-DB1E-882A738265B1}"/>
          </ac:spMkLst>
        </pc:spChg>
        <pc:spChg chg="add del">
          <ac:chgData name="KANAGENDRA, Kana (NHS ENGLAND - X26)" userId="b130e7e3-d604-4f1c-b2b6-8c1d8001fad2" providerId="ADAL" clId="{13FD5B89-8D94-4C27-B10D-A3A111DBF1C5}" dt="2024-02-13T16:15:55.999" v="1628" actId="478"/>
          <ac:spMkLst>
            <pc:docMk/>
            <pc:sldMk cId="1016285700" sldId="2147375587"/>
            <ac:spMk id="93" creationId="{47ABE6FF-D5FC-ADB6-A801-168FAA740264}"/>
          </ac:spMkLst>
        </pc:spChg>
        <pc:spChg chg="del">
          <ac:chgData name="KANAGENDRA, Kana (NHS ENGLAND - X26)" userId="b130e7e3-d604-4f1c-b2b6-8c1d8001fad2" providerId="ADAL" clId="{13FD5B89-8D94-4C27-B10D-A3A111DBF1C5}" dt="2024-02-13T15:33:53.632" v="893" actId="478"/>
          <ac:spMkLst>
            <pc:docMk/>
            <pc:sldMk cId="1016285700" sldId="2147375587"/>
            <ac:spMk id="118" creationId="{52F450E4-4BB1-EFA2-22A2-2027A59AD013}"/>
          </ac:spMkLst>
        </pc:spChg>
        <pc:spChg chg="mod">
          <ac:chgData name="KANAGENDRA, Kana (NHS ENGLAND - X26)" userId="b130e7e3-d604-4f1c-b2b6-8c1d8001fad2" providerId="ADAL" clId="{13FD5B89-8D94-4C27-B10D-A3A111DBF1C5}" dt="2024-02-13T15:48:44.579" v="1035" actId="20577"/>
          <ac:spMkLst>
            <pc:docMk/>
            <pc:sldMk cId="1016285700" sldId="2147375587"/>
            <ac:spMk id="123" creationId="{0FADEBA4-F840-EE1D-9DFC-FCBAF6A1342C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4:00.526" v="895" actId="167"/>
          <ac:spMkLst>
            <pc:docMk/>
            <pc:sldMk cId="1016285700" sldId="2147375587"/>
            <ac:spMk id="131" creationId="{86557685-F09B-F47D-7001-708677411358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4:00.526" v="895" actId="167"/>
          <ac:spMkLst>
            <pc:docMk/>
            <pc:sldMk cId="1016285700" sldId="2147375587"/>
            <ac:spMk id="132" creationId="{0EF6B250-573C-0E74-0BA5-0517F99F669C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4:00.526" v="895" actId="167"/>
          <ac:spMkLst>
            <pc:docMk/>
            <pc:sldMk cId="1016285700" sldId="2147375587"/>
            <ac:spMk id="146" creationId="{BD643B4B-B814-72C8-7088-86E25F1639B3}"/>
          </ac:spMkLst>
        </pc:spChg>
        <pc:spChg chg="add del mod ord">
          <ac:chgData name="KANAGENDRA, Kana (NHS ENGLAND - X26)" userId="b130e7e3-d604-4f1c-b2b6-8c1d8001fad2" providerId="ADAL" clId="{13FD5B89-8D94-4C27-B10D-A3A111DBF1C5}" dt="2024-02-13T15:38:50.111" v="949" actId="478"/>
          <ac:spMkLst>
            <pc:docMk/>
            <pc:sldMk cId="1016285700" sldId="2147375587"/>
            <ac:spMk id="147" creationId="{C8114F92-D6B4-2C17-5C9D-64A8A0A5D9E9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8:54.728" v="951" actId="167"/>
          <ac:spMkLst>
            <pc:docMk/>
            <pc:sldMk cId="1016285700" sldId="2147375587"/>
            <ac:spMk id="149" creationId="{9F994099-3743-75CD-64D0-D328615BB2B3}"/>
          </ac:spMkLst>
        </pc:spChg>
        <pc:spChg chg="mod">
          <ac:chgData name="KANAGENDRA, Kana (NHS ENGLAND - X26)" userId="b130e7e3-d604-4f1c-b2b6-8c1d8001fad2" providerId="ADAL" clId="{13FD5B89-8D94-4C27-B10D-A3A111DBF1C5}" dt="2024-02-13T15:42:22.194" v="974"/>
          <ac:spMkLst>
            <pc:docMk/>
            <pc:sldMk cId="1016285700" sldId="2147375587"/>
            <ac:spMk id="152" creationId="{DEA5B4CB-3429-3CCF-336A-CB9A53E5B229}"/>
          </ac:spMkLst>
        </pc:spChg>
        <pc:spChg chg="mod">
          <ac:chgData name="KANAGENDRA, Kana (NHS ENGLAND - X26)" userId="b130e7e3-d604-4f1c-b2b6-8c1d8001fad2" providerId="ADAL" clId="{13FD5B89-8D94-4C27-B10D-A3A111DBF1C5}" dt="2024-02-13T15:42:22.194" v="974"/>
          <ac:spMkLst>
            <pc:docMk/>
            <pc:sldMk cId="1016285700" sldId="2147375587"/>
            <ac:spMk id="153" creationId="{AE3358EB-5948-95EA-A945-42C20E76796D}"/>
          </ac:spMkLst>
        </pc:spChg>
        <pc:spChg chg="mod">
          <ac:chgData name="KANAGENDRA, Kana (NHS ENGLAND - X26)" userId="b130e7e3-d604-4f1c-b2b6-8c1d8001fad2" providerId="ADAL" clId="{13FD5B89-8D94-4C27-B10D-A3A111DBF1C5}" dt="2024-02-13T15:43:19.918" v="988" actId="20577"/>
          <ac:spMkLst>
            <pc:docMk/>
            <pc:sldMk cId="1016285700" sldId="2147375587"/>
            <ac:spMk id="155" creationId="{82E708FA-E03A-0506-AD9B-81E9D063F848}"/>
          </ac:spMkLst>
        </pc:spChg>
        <pc:spChg chg="mod">
          <ac:chgData name="KANAGENDRA, Kana (NHS ENGLAND - X26)" userId="b130e7e3-d604-4f1c-b2b6-8c1d8001fad2" providerId="ADAL" clId="{13FD5B89-8D94-4C27-B10D-A3A111DBF1C5}" dt="2024-02-13T15:42:22.194" v="974"/>
          <ac:spMkLst>
            <pc:docMk/>
            <pc:sldMk cId="1016285700" sldId="2147375587"/>
            <ac:spMk id="156" creationId="{B633A572-9E58-7001-19EC-F8844C1E228D}"/>
          </ac:spMkLst>
        </pc:spChg>
        <pc:spChg chg="mod">
          <ac:chgData name="KANAGENDRA, Kana (NHS ENGLAND - X26)" userId="b130e7e3-d604-4f1c-b2b6-8c1d8001fad2" providerId="ADAL" clId="{13FD5B89-8D94-4C27-B10D-A3A111DBF1C5}" dt="2024-02-13T15:43:24.188" v="990" actId="20577"/>
          <ac:spMkLst>
            <pc:docMk/>
            <pc:sldMk cId="1016285700" sldId="2147375587"/>
            <ac:spMk id="159" creationId="{C0AD6FB8-564F-F1CF-EAA3-DB3CBCEA73C5}"/>
          </ac:spMkLst>
        </pc:spChg>
        <pc:spChg chg="mod">
          <ac:chgData name="KANAGENDRA, Kana (NHS ENGLAND - X26)" userId="b130e7e3-d604-4f1c-b2b6-8c1d8001fad2" providerId="ADAL" clId="{13FD5B89-8D94-4C27-B10D-A3A111DBF1C5}" dt="2024-02-13T15:42:22.194" v="974"/>
          <ac:spMkLst>
            <pc:docMk/>
            <pc:sldMk cId="1016285700" sldId="2147375587"/>
            <ac:spMk id="160" creationId="{60F0F338-3C26-F57E-0F4F-E09D228DD390}"/>
          </ac:spMkLst>
        </pc:spChg>
        <pc:spChg chg="mod">
          <ac:chgData name="KANAGENDRA, Kana (NHS ENGLAND - X26)" userId="b130e7e3-d604-4f1c-b2b6-8c1d8001fad2" providerId="ADAL" clId="{13FD5B89-8D94-4C27-B10D-A3A111DBF1C5}" dt="2024-02-13T15:43:08.732" v="986" actId="6549"/>
          <ac:spMkLst>
            <pc:docMk/>
            <pc:sldMk cId="1016285700" sldId="2147375587"/>
            <ac:spMk id="162" creationId="{61B40C9D-E89B-FBCE-F476-BC19BBC781A2}"/>
          </ac:spMkLst>
        </pc:spChg>
        <pc:spChg chg="mod">
          <ac:chgData name="KANAGENDRA, Kana (NHS ENGLAND - X26)" userId="b130e7e3-d604-4f1c-b2b6-8c1d8001fad2" providerId="ADAL" clId="{13FD5B89-8D94-4C27-B10D-A3A111DBF1C5}" dt="2024-02-13T15:42:22.194" v="974"/>
          <ac:spMkLst>
            <pc:docMk/>
            <pc:sldMk cId="1016285700" sldId="2147375587"/>
            <ac:spMk id="163" creationId="{41F91586-2A61-49B1-FC06-645E1E824D80}"/>
          </ac:spMkLst>
        </pc:spChg>
        <pc:spChg chg="add del">
          <ac:chgData name="KANAGENDRA, Kana (NHS ENGLAND - X26)" userId="b130e7e3-d604-4f1c-b2b6-8c1d8001fad2" providerId="ADAL" clId="{13FD5B89-8D94-4C27-B10D-A3A111DBF1C5}" dt="2024-02-13T16:15:55.999" v="1628" actId="478"/>
          <ac:spMkLst>
            <pc:docMk/>
            <pc:sldMk cId="1016285700" sldId="2147375587"/>
            <ac:spMk id="164" creationId="{FED1901C-93DA-00E6-2C26-61926CC172AC}"/>
          </ac:spMkLst>
        </pc:spChg>
        <pc:spChg chg="add del">
          <ac:chgData name="KANAGENDRA, Kana (NHS ENGLAND - X26)" userId="b130e7e3-d604-4f1c-b2b6-8c1d8001fad2" providerId="ADAL" clId="{13FD5B89-8D94-4C27-B10D-A3A111DBF1C5}" dt="2024-02-13T16:15:55.999" v="1628" actId="478"/>
          <ac:spMkLst>
            <pc:docMk/>
            <pc:sldMk cId="1016285700" sldId="2147375587"/>
            <ac:spMk id="165" creationId="{35B14965-D763-58C1-6D7F-5803CB1055AC}"/>
          </ac:spMkLst>
        </pc:spChg>
        <pc:spChg chg="add mod">
          <ac:chgData name="KANAGENDRA, Kana (NHS ENGLAND - X26)" userId="b130e7e3-d604-4f1c-b2b6-8c1d8001fad2" providerId="ADAL" clId="{13FD5B89-8D94-4C27-B10D-A3A111DBF1C5}" dt="2024-02-13T15:55:46.181" v="1053"/>
          <ac:spMkLst>
            <pc:docMk/>
            <pc:sldMk cId="1016285700" sldId="2147375587"/>
            <ac:spMk id="166" creationId="{31084D73-7345-A311-8AC5-F33677D255A5}"/>
          </ac:spMkLst>
        </pc:spChg>
        <pc:grpChg chg="del">
          <ac:chgData name="KANAGENDRA, Kana (NHS ENGLAND - X26)" userId="b130e7e3-d604-4f1c-b2b6-8c1d8001fad2" providerId="ADAL" clId="{13FD5B89-8D94-4C27-B10D-A3A111DBF1C5}" dt="2024-02-13T15:42:20.182" v="973" actId="478"/>
          <ac:grpSpMkLst>
            <pc:docMk/>
            <pc:sldMk cId="1016285700" sldId="2147375587"/>
            <ac:grpSpMk id="4" creationId="{FAAED035-F51C-EE2B-409D-7745A08B7F4E}"/>
          </ac:grpSpMkLst>
        </pc:grpChg>
        <pc:grpChg chg="del">
          <ac:chgData name="KANAGENDRA, Kana (NHS ENGLAND - X26)" userId="b130e7e3-d604-4f1c-b2b6-8c1d8001fad2" providerId="ADAL" clId="{13FD5B89-8D94-4C27-B10D-A3A111DBF1C5}" dt="2024-02-13T15:42:20.182" v="973" actId="478"/>
          <ac:grpSpMkLst>
            <pc:docMk/>
            <pc:sldMk cId="1016285700" sldId="2147375587"/>
            <ac:grpSpMk id="46" creationId="{53E39383-F41D-25F3-722B-AC19F2D0F034}"/>
          </ac:grpSpMkLst>
        </pc:grpChg>
        <pc:grpChg chg="del">
          <ac:chgData name="KANAGENDRA, Kana (NHS ENGLAND - X26)" userId="b130e7e3-d604-4f1c-b2b6-8c1d8001fad2" providerId="ADAL" clId="{13FD5B89-8D94-4C27-B10D-A3A111DBF1C5}" dt="2024-02-13T15:42:20.182" v="973" actId="478"/>
          <ac:grpSpMkLst>
            <pc:docMk/>
            <pc:sldMk cId="1016285700" sldId="2147375587"/>
            <ac:grpSpMk id="47" creationId="{E0B5EAA4-F14C-7F9C-955C-70E739E3D4FD}"/>
          </ac:grpSpMkLst>
        </pc:grpChg>
        <pc:grpChg chg="del">
          <ac:chgData name="KANAGENDRA, Kana (NHS ENGLAND - X26)" userId="b130e7e3-d604-4f1c-b2b6-8c1d8001fad2" providerId="ADAL" clId="{13FD5B89-8D94-4C27-B10D-A3A111DBF1C5}" dt="2024-02-13T15:42:20.182" v="973" actId="478"/>
          <ac:grpSpMkLst>
            <pc:docMk/>
            <pc:sldMk cId="1016285700" sldId="2147375587"/>
            <ac:grpSpMk id="140" creationId="{8B26631F-0944-5882-C0FF-7351D53454DE}"/>
          </ac:grpSpMkLst>
        </pc:grpChg>
        <pc:grpChg chg="add mod ord">
          <ac:chgData name="KANAGENDRA, Kana (NHS ENGLAND - X26)" userId="b130e7e3-d604-4f1c-b2b6-8c1d8001fad2" providerId="ADAL" clId="{13FD5B89-8D94-4C27-B10D-A3A111DBF1C5}" dt="2024-02-13T15:42:40.030" v="984" actId="167"/>
          <ac:grpSpMkLst>
            <pc:docMk/>
            <pc:sldMk cId="1016285700" sldId="2147375587"/>
            <ac:grpSpMk id="151" creationId="{78717DD2-6E44-27C9-AB61-70BE3ED065A5}"/>
          </ac:grpSpMkLst>
        </pc:grpChg>
        <pc:grpChg chg="add mod ord">
          <ac:chgData name="KANAGENDRA, Kana (NHS ENGLAND - X26)" userId="b130e7e3-d604-4f1c-b2b6-8c1d8001fad2" providerId="ADAL" clId="{13FD5B89-8D94-4C27-B10D-A3A111DBF1C5}" dt="2024-02-13T15:42:40.030" v="984" actId="167"/>
          <ac:grpSpMkLst>
            <pc:docMk/>
            <pc:sldMk cId="1016285700" sldId="2147375587"/>
            <ac:grpSpMk id="154" creationId="{DF588A4E-16A4-8CD8-FCCC-A5EF6430571C}"/>
          </ac:grpSpMkLst>
        </pc:grpChg>
        <pc:grpChg chg="add mod ord">
          <ac:chgData name="KANAGENDRA, Kana (NHS ENGLAND - X26)" userId="b130e7e3-d604-4f1c-b2b6-8c1d8001fad2" providerId="ADAL" clId="{13FD5B89-8D94-4C27-B10D-A3A111DBF1C5}" dt="2024-02-13T15:42:40.030" v="984" actId="167"/>
          <ac:grpSpMkLst>
            <pc:docMk/>
            <pc:sldMk cId="1016285700" sldId="2147375587"/>
            <ac:grpSpMk id="158" creationId="{7F4DF0F6-51F1-8D42-AC62-5FCA0F6C7055}"/>
          </ac:grpSpMkLst>
        </pc:grpChg>
        <pc:grpChg chg="add mod ord">
          <ac:chgData name="KANAGENDRA, Kana (NHS ENGLAND - X26)" userId="b130e7e3-d604-4f1c-b2b6-8c1d8001fad2" providerId="ADAL" clId="{13FD5B89-8D94-4C27-B10D-A3A111DBF1C5}" dt="2024-02-13T15:42:40.030" v="984" actId="167"/>
          <ac:grpSpMkLst>
            <pc:docMk/>
            <pc:sldMk cId="1016285700" sldId="2147375587"/>
            <ac:grpSpMk id="161" creationId="{C9AF60D7-453A-745E-0A91-BB36EE39DBD3}"/>
          </ac:grpSpMkLst>
        </pc:grpChg>
        <pc:picChg chg="mod">
          <ac:chgData name="KANAGENDRA, Kana (NHS ENGLAND - X26)" userId="b130e7e3-d604-4f1c-b2b6-8c1d8001fad2" providerId="ADAL" clId="{13FD5B89-8D94-4C27-B10D-A3A111DBF1C5}" dt="2024-02-13T16:16:27.550" v="1630" actId="1076"/>
          <ac:picMkLst>
            <pc:docMk/>
            <pc:sldMk cId="1016285700" sldId="2147375587"/>
            <ac:picMk id="29" creationId="{C6063530-A3D8-DC7A-B84C-65424D53F53B}"/>
          </ac:picMkLst>
        </pc:picChg>
        <pc:cxnChg chg="mod">
          <ac:chgData name="KANAGENDRA, Kana (NHS ENGLAND - X26)" userId="b130e7e3-d604-4f1c-b2b6-8c1d8001fad2" providerId="ADAL" clId="{13FD5B89-8D94-4C27-B10D-A3A111DBF1C5}" dt="2024-02-13T15:42:20.182" v="973" actId="478"/>
          <ac:cxnSpMkLst>
            <pc:docMk/>
            <pc:sldMk cId="1016285700" sldId="2147375587"/>
            <ac:cxnSpMk id="9" creationId="{595EADA1-C0BA-1D24-103E-C6D2F6517AF6}"/>
          </ac:cxnSpMkLst>
        </pc:cxnChg>
        <pc:cxnChg chg="mod">
          <ac:chgData name="KANAGENDRA, Kana (NHS ENGLAND - X26)" userId="b130e7e3-d604-4f1c-b2b6-8c1d8001fad2" providerId="ADAL" clId="{13FD5B89-8D94-4C27-B10D-A3A111DBF1C5}" dt="2024-02-13T15:42:20.182" v="973" actId="478"/>
          <ac:cxnSpMkLst>
            <pc:docMk/>
            <pc:sldMk cId="1016285700" sldId="2147375587"/>
            <ac:cxnSpMk id="14" creationId="{DCA59E09-D8BF-A251-0D6F-D1BAAB9CBB18}"/>
          </ac:cxnSpMkLst>
        </pc:cxnChg>
        <pc:cxnChg chg="mod">
          <ac:chgData name="KANAGENDRA, Kana (NHS ENGLAND - X26)" userId="b130e7e3-d604-4f1c-b2b6-8c1d8001fad2" providerId="ADAL" clId="{13FD5B89-8D94-4C27-B10D-A3A111DBF1C5}" dt="2024-02-13T15:42:20.182" v="973" actId="478"/>
          <ac:cxnSpMkLst>
            <pc:docMk/>
            <pc:sldMk cId="1016285700" sldId="2147375587"/>
            <ac:cxnSpMk id="23" creationId="{0D774852-6452-265C-D270-953EAE6B87CD}"/>
          </ac:cxnSpMkLst>
        </pc:cxnChg>
        <pc:cxnChg chg="mod">
          <ac:chgData name="KANAGENDRA, Kana (NHS ENGLAND - X26)" userId="b130e7e3-d604-4f1c-b2b6-8c1d8001fad2" providerId="ADAL" clId="{13FD5B89-8D94-4C27-B10D-A3A111DBF1C5}" dt="2024-02-13T15:42:20.182" v="973" actId="478"/>
          <ac:cxnSpMkLst>
            <pc:docMk/>
            <pc:sldMk cId="1016285700" sldId="2147375587"/>
            <ac:cxnSpMk id="28" creationId="{4FE7DBF3-AC28-361D-759D-AF92B30E6D1E}"/>
          </ac:cxnSpMkLst>
        </pc:cxnChg>
        <pc:cxnChg chg="mod">
          <ac:chgData name="KANAGENDRA, Kana (NHS ENGLAND - X26)" userId="b130e7e3-d604-4f1c-b2b6-8c1d8001fad2" providerId="ADAL" clId="{13FD5B89-8D94-4C27-B10D-A3A111DBF1C5}" dt="2024-02-13T15:42:20.182" v="973" actId="478"/>
          <ac:cxnSpMkLst>
            <pc:docMk/>
            <pc:sldMk cId="1016285700" sldId="2147375587"/>
            <ac:cxnSpMk id="56" creationId="{32791D00-BDD8-11A9-7F81-4F023325829C}"/>
          </ac:cxnSpMkLst>
        </pc:cxnChg>
        <pc:cxnChg chg="mod">
          <ac:chgData name="KANAGENDRA, Kana (NHS ENGLAND - X26)" userId="b130e7e3-d604-4f1c-b2b6-8c1d8001fad2" providerId="ADAL" clId="{13FD5B89-8D94-4C27-B10D-A3A111DBF1C5}" dt="2024-02-13T15:42:20.182" v="973" actId="478"/>
          <ac:cxnSpMkLst>
            <pc:docMk/>
            <pc:sldMk cId="1016285700" sldId="2147375587"/>
            <ac:cxnSpMk id="67" creationId="{A0F688BB-4947-FE4A-15A7-F584B26483F0}"/>
          </ac:cxnSpMkLst>
        </pc:cxnChg>
        <pc:cxnChg chg="del">
          <ac:chgData name="KANAGENDRA, Kana (NHS ENGLAND - X26)" userId="b130e7e3-d604-4f1c-b2b6-8c1d8001fad2" providerId="ADAL" clId="{13FD5B89-8D94-4C27-B10D-A3A111DBF1C5}" dt="2024-02-13T12:05:28.370" v="846" actId="478"/>
          <ac:cxnSpMkLst>
            <pc:docMk/>
            <pc:sldMk cId="1016285700" sldId="2147375587"/>
            <ac:cxnSpMk id="71" creationId="{495B0F59-34B9-01B7-0430-F058A7FBCA58}"/>
          </ac:cxnSpMkLst>
        </pc:cxnChg>
        <pc:cxnChg chg="mod">
          <ac:chgData name="KANAGENDRA, Kana (NHS ENGLAND - X26)" userId="b130e7e3-d604-4f1c-b2b6-8c1d8001fad2" providerId="ADAL" clId="{13FD5B89-8D94-4C27-B10D-A3A111DBF1C5}" dt="2024-02-13T15:42:20.182" v="973" actId="478"/>
          <ac:cxnSpMkLst>
            <pc:docMk/>
            <pc:sldMk cId="1016285700" sldId="2147375587"/>
            <ac:cxnSpMk id="77" creationId="{12F57E09-6C35-C457-1E5B-5F3192F33AD5}"/>
          </ac:cxnSpMkLst>
        </pc:cxnChg>
        <pc:cxnChg chg="del">
          <ac:chgData name="KANAGENDRA, Kana (NHS ENGLAND - X26)" userId="b130e7e3-d604-4f1c-b2b6-8c1d8001fad2" providerId="ADAL" clId="{13FD5B89-8D94-4C27-B10D-A3A111DBF1C5}" dt="2024-02-13T12:05:30.880" v="847" actId="478"/>
          <ac:cxnSpMkLst>
            <pc:docMk/>
            <pc:sldMk cId="1016285700" sldId="2147375587"/>
            <ac:cxnSpMk id="100" creationId="{D75B843F-F3A4-D241-73BE-80923F59C56C}"/>
          </ac:cxnSpMkLst>
        </pc:cxnChg>
        <pc:cxnChg chg="del">
          <ac:chgData name="KANAGENDRA, Kana (NHS ENGLAND - X26)" userId="b130e7e3-d604-4f1c-b2b6-8c1d8001fad2" providerId="ADAL" clId="{13FD5B89-8D94-4C27-B10D-A3A111DBF1C5}" dt="2024-02-13T15:38:50.111" v="949" actId="478"/>
          <ac:cxnSpMkLst>
            <pc:docMk/>
            <pc:sldMk cId="1016285700" sldId="2147375587"/>
            <ac:cxnSpMk id="117" creationId="{07E04860-B953-4218-231D-5667BC6FE371}"/>
          </ac:cxnSpMkLst>
        </pc:cxnChg>
        <pc:cxnChg chg="add mod ord">
          <ac:chgData name="KANAGENDRA, Kana (NHS ENGLAND - X26)" userId="b130e7e3-d604-4f1c-b2b6-8c1d8001fad2" providerId="ADAL" clId="{13FD5B89-8D94-4C27-B10D-A3A111DBF1C5}" dt="2024-02-13T15:38:54.728" v="951" actId="167"/>
          <ac:cxnSpMkLst>
            <pc:docMk/>
            <pc:sldMk cId="1016285700" sldId="2147375587"/>
            <ac:cxnSpMk id="150" creationId="{7C3F30F0-A3DE-2E0D-2F90-EFEA25744FA2}"/>
          </ac:cxnSpMkLst>
        </pc:cxnChg>
        <pc:cxnChg chg="mod">
          <ac:chgData name="KANAGENDRA, Kana (NHS ENGLAND - X26)" userId="b130e7e3-d604-4f1c-b2b6-8c1d8001fad2" providerId="ADAL" clId="{13FD5B89-8D94-4C27-B10D-A3A111DBF1C5}" dt="2024-02-13T15:42:20.182" v="973" actId="478"/>
          <ac:cxnSpMkLst>
            <pc:docMk/>
            <pc:sldMk cId="1016285700" sldId="2147375587"/>
            <ac:cxnSpMk id="169" creationId="{DD811418-3D4E-622F-E443-3160931D9E66}"/>
          </ac:cxnSpMkLst>
        </pc:cxnChg>
      </pc:sldChg>
      <pc:sldChg chg="addSp delSp modSp mod">
        <pc:chgData name="KANAGENDRA, Kana (NHS ENGLAND - X26)" userId="b130e7e3-d604-4f1c-b2b6-8c1d8001fad2" providerId="ADAL" clId="{13FD5B89-8D94-4C27-B10D-A3A111DBF1C5}" dt="2024-02-13T16:39:34.902" v="2131" actId="167"/>
        <pc:sldMkLst>
          <pc:docMk/>
          <pc:sldMk cId="2318246182" sldId="2147470037"/>
        </pc:sldMkLst>
        <pc:spChg chg="del">
          <ac:chgData name="KANAGENDRA, Kana (NHS ENGLAND - X26)" userId="b130e7e3-d604-4f1c-b2b6-8c1d8001fad2" providerId="ADAL" clId="{13FD5B89-8D94-4C27-B10D-A3A111DBF1C5}" dt="2024-02-13T15:34:24.158" v="896" actId="478"/>
          <ac:spMkLst>
            <pc:docMk/>
            <pc:sldMk cId="2318246182" sldId="2147470037"/>
            <ac:spMk id="2" creationId="{D76A389D-1EC0-DC56-3469-270703E4DE58}"/>
          </ac:spMkLst>
        </pc:spChg>
        <pc:spChg chg="del">
          <ac:chgData name="KANAGENDRA, Kana (NHS ENGLAND - X26)" userId="b130e7e3-d604-4f1c-b2b6-8c1d8001fad2" providerId="ADAL" clId="{13FD5B89-8D94-4C27-B10D-A3A111DBF1C5}" dt="2024-02-13T15:34:24.158" v="896" actId="478"/>
          <ac:spMkLst>
            <pc:docMk/>
            <pc:sldMk cId="2318246182" sldId="2147470037"/>
            <ac:spMk id="7" creationId="{9BB3F3F6-96E0-F4D2-BAC0-921A71FFAF23}"/>
          </ac:spMkLst>
        </pc:spChg>
        <pc:spChg chg="del">
          <ac:chgData name="KANAGENDRA, Kana (NHS ENGLAND - X26)" userId="b130e7e3-d604-4f1c-b2b6-8c1d8001fad2" providerId="ADAL" clId="{13FD5B89-8D94-4C27-B10D-A3A111DBF1C5}" dt="2024-02-13T16:16:43.493" v="1631" actId="478"/>
          <ac:spMkLst>
            <pc:docMk/>
            <pc:sldMk cId="2318246182" sldId="2147470037"/>
            <ac:spMk id="16" creationId="{D26CE8E2-7A2C-CC93-8152-F47D143C652D}"/>
          </ac:spMkLst>
        </pc:spChg>
        <pc:spChg chg="mod">
          <ac:chgData name="KANAGENDRA, Kana (NHS ENGLAND - X26)" userId="b130e7e3-d604-4f1c-b2b6-8c1d8001fad2" providerId="ADAL" clId="{13FD5B89-8D94-4C27-B10D-A3A111DBF1C5}" dt="2024-02-13T15:57:06.207" v="1059" actId="3064"/>
          <ac:spMkLst>
            <pc:docMk/>
            <pc:sldMk cId="2318246182" sldId="2147470037"/>
            <ac:spMk id="19" creationId="{24E43356-B41C-0F8F-174F-79C6A076419B}"/>
          </ac:spMkLst>
        </pc:spChg>
        <pc:spChg chg="mod">
          <ac:chgData name="KANAGENDRA, Kana (NHS ENGLAND - X26)" userId="b130e7e3-d604-4f1c-b2b6-8c1d8001fad2" providerId="ADAL" clId="{13FD5B89-8D94-4C27-B10D-A3A111DBF1C5}" dt="2024-02-13T15:50:40.823" v="1045" actId="14100"/>
          <ac:spMkLst>
            <pc:docMk/>
            <pc:sldMk cId="2318246182" sldId="2147470037"/>
            <ac:spMk id="20" creationId="{B61D3DB5-DBAC-8D35-AC18-152F0529CEA9}"/>
          </ac:spMkLst>
        </pc:spChg>
        <pc:spChg chg="del">
          <ac:chgData name="KANAGENDRA, Kana (NHS ENGLAND - X26)" userId="b130e7e3-d604-4f1c-b2b6-8c1d8001fad2" providerId="ADAL" clId="{13FD5B89-8D94-4C27-B10D-A3A111DBF1C5}" dt="2024-02-13T15:34:24.158" v="896" actId="478"/>
          <ac:spMkLst>
            <pc:docMk/>
            <pc:sldMk cId="2318246182" sldId="2147470037"/>
            <ac:spMk id="31" creationId="{9A772434-5CE2-200D-99EC-0DA82E266170}"/>
          </ac:spMkLst>
        </pc:spChg>
        <pc:spChg chg="del">
          <ac:chgData name="KANAGENDRA, Kana (NHS ENGLAND - X26)" userId="b130e7e3-d604-4f1c-b2b6-8c1d8001fad2" providerId="ADAL" clId="{13FD5B89-8D94-4C27-B10D-A3A111DBF1C5}" dt="2024-02-13T16:17:46.154" v="1637" actId="478"/>
          <ac:spMkLst>
            <pc:docMk/>
            <pc:sldMk cId="2318246182" sldId="2147470037"/>
            <ac:spMk id="49" creationId="{9D130F99-9D5D-157C-3204-3AD539E90E2B}"/>
          </ac:spMkLst>
        </pc:spChg>
        <pc:spChg chg="mod">
          <ac:chgData name="KANAGENDRA, Kana (NHS ENGLAND - X26)" userId="b130e7e3-d604-4f1c-b2b6-8c1d8001fad2" providerId="ADAL" clId="{13FD5B89-8D94-4C27-B10D-A3A111DBF1C5}" dt="2024-02-13T15:49:55.296" v="1042" actId="20577"/>
          <ac:spMkLst>
            <pc:docMk/>
            <pc:sldMk cId="2318246182" sldId="2147470037"/>
            <ac:spMk id="50" creationId="{6D36C0C3-EC19-18DF-C06A-2271E501C4ED}"/>
          </ac:spMkLst>
        </pc:spChg>
        <pc:spChg chg="del">
          <ac:chgData name="KANAGENDRA, Kana (NHS ENGLAND - X26)" userId="b130e7e3-d604-4f1c-b2b6-8c1d8001fad2" providerId="ADAL" clId="{13FD5B89-8D94-4C27-B10D-A3A111DBF1C5}" dt="2024-02-13T16:16:43.493" v="1631" actId="478"/>
          <ac:spMkLst>
            <pc:docMk/>
            <pc:sldMk cId="2318246182" sldId="2147470037"/>
            <ac:spMk id="53" creationId="{F6030BDD-2505-CC4A-9AAF-749495884F3C}"/>
          </ac:spMkLst>
        </pc:spChg>
        <pc:spChg chg="del">
          <ac:chgData name="KANAGENDRA, Kana (NHS ENGLAND - X26)" userId="b130e7e3-d604-4f1c-b2b6-8c1d8001fad2" providerId="ADAL" clId="{13FD5B89-8D94-4C27-B10D-A3A111DBF1C5}" dt="2024-02-13T16:16:43.493" v="1631" actId="478"/>
          <ac:spMkLst>
            <pc:docMk/>
            <pc:sldMk cId="2318246182" sldId="2147470037"/>
            <ac:spMk id="54" creationId="{75D29130-2976-59F6-49B7-557C3C0E6CC7}"/>
          </ac:spMkLst>
        </pc:spChg>
        <pc:spChg chg="del">
          <ac:chgData name="KANAGENDRA, Kana (NHS ENGLAND - X26)" userId="b130e7e3-d604-4f1c-b2b6-8c1d8001fad2" providerId="ADAL" clId="{13FD5B89-8D94-4C27-B10D-A3A111DBF1C5}" dt="2024-02-13T16:16:43.493" v="1631" actId="478"/>
          <ac:spMkLst>
            <pc:docMk/>
            <pc:sldMk cId="2318246182" sldId="2147470037"/>
            <ac:spMk id="85" creationId="{D33851BD-3AF7-FFE8-DC14-4414B7EF42E3}"/>
          </ac:spMkLst>
        </pc:spChg>
        <pc:spChg chg="add del mod ord">
          <ac:chgData name="KANAGENDRA, Kana (NHS ENGLAND - X26)" userId="b130e7e3-d604-4f1c-b2b6-8c1d8001fad2" providerId="ADAL" clId="{13FD5B89-8D94-4C27-B10D-A3A111DBF1C5}" dt="2024-02-13T16:39:29.183" v="2129" actId="478"/>
          <ac:spMkLst>
            <pc:docMk/>
            <pc:sldMk cId="2318246182" sldId="2147470037"/>
            <ac:spMk id="91" creationId="{4E89111C-D7D0-CD42-9D2B-8DF501C0E310}"/>
          </ac:spMkLst>
        </pc:spChg>
        <pc:spChg chg="del">
          <ac:chgData name="KANAGENDRA, Kana (NHS ENGLAND - X26)" userId="b130e7e3-d604-4f1c-b2b6-8c1d8001fad2" providerId="ADAL" clId="{13FD5B89-8D94-4C27-B10D-A3A111DBF1C5}" dt="2024-02-13T16:17:15.892" v="1634" actId="478"/>
          <ac:spMkLst>
            <pc:docMk/>
            <pc:sldMk cId="2318246182" sldId="2147470037"/>
            <ac:spMk id="93" creationId="{47ABE6FF-D5FC-ADB6-A801-168FAA740264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4:35.262" v="900" actId="167"/>
          <ac:spMkLst>
            <pc:docMk/>
            <pc:sldMk cId="2318246182" sldId="2147470037"/>
            <ac:spMk id="96" creationId="{DC912479-B785-9F81-FD1E-4E9A872738F2}"/>
          </ac:spMkLst>
        </pc:spChg>
        <pc:spChg chg="del">
          <ac:chgData name="KANAGENDRA, Kana (NHS ENGLAND - X26)" userId="b130e7e3-d604-4f1c-b2b6-8c1d8001fad2" providerId="ADAL" clId="{13FD5B89-8D94-4C27-B10D-A3A111DBF1C5}" dt="2024-02-13T15:34:24.158" v="896" actId="478"/>
          <ac:spMkLst>
            <pc:docMk/>
            <pc:sldMk cId="2318246182" sldId="2147470037"/>
            <ac:spMk id="99" creationId="{5EA809C0-07AD-94B7-138B-5E03A0BB9265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4:35.262" v="900" actId="167"/>
          <ac:spMkLst>
            <pc:docMk/>
            <pc:sldMk cId="2318246182" sldId="2147470037"/>
            <ac:spMk id="111" creationId="{F10648AD-8E31-AB70-D7F8-5FBC4997E5F1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4:35.262" v="900" actId="167"/>
          <ac:spMkLst>
            <pc:docMk/>
            <pc:sldMk cId="2318246182" sldId="2147470037"/>
            <ac:spMk id="112" creationId="{5EBE7795-5C39-9879-5914-F8D7E44AA7C1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4:35.262" v="900" actId="167"/>
          <ac:spMkLst>
            <pc:docMk/>
            <pc:sldMk cId="2318246182" sldId="2147470037"/>
            <ac:spMk id="115" creationId="{DAC5CBA0-080A-1DBA-FEA2-FBDBCFE437B8}"/>
          </ac:spMkLst>
        </pc:spChg>
        <pc:spChg chg="add del mod ord">
          <ac:chgData name="KANAGENDRA, Kana (NHS ENGLAND - X26)" userId="b130e7e3-d604-4f1c-b2b6-8c1d8001fad2" providerId="ADAL" clId="{13FD5B89-8D94-4C27-B10D-A3A111DBF1C5}" dt="2024-02-13T15:38:38.403" v="947" actId="478"/>
          <ac:spMkLst>
            <pc:docMk/>
            <pc:sldMk cId="2318246182" sldId="2147470037"/>
            <ac:spMk id="116" creationId="{A7576884-3F34-67E5-EAC0-DEDF2BFFAF75}"/>
          </ac:spMkLst>
        </pc:spChg>
        <pc:spChg chg="add mod">
          <ac:chgData name="KANAGENDRA, Kana (NHS ENGLAND - X26)" userId="b130e7e3-d604-4f1c-b2b6-8c1d8001fad2" providerId="ADAL" clId="{13FD5B89-8D94-4C27-B10D-A3A111DBF1C5}" dt="2024-02-13T15:38:39.676" v="948"/>
          <ac:spMkLst>
            <pc:docMk/>
            <pc:sldMk cId="2318246182" sldId="2147470037"/>
            <ac:spMk id="120" creationId="{DC9A473B-1707-5639-6D14-A97D3F594799}"/>
          </ac:spMkLst>
        </pc:spChg>
        <pc:spChg chg="del mod topLvl">
          <ac:chgData name="KANAGENDRA, Kana (NHS ENGLAND - X26)" userId="b130e7e3-d604-4f1c-b2b6-8c1d8001fad2" providerId="ADAL" clId="{13FD5B89-8D94-4C27-B10D-A3A111DBF1C5}" dt="2024-02-13T15:46:13.002" v="1010" actId="478"/>
          <ac:spMkLst>
            <pc:docMk/>
            <pc:sldMk cId="2318246182" sldId="2147470037"/>
            <ac:spMk id="124" creationId="{AB2EF9BC-BB9F-7C9E-5BF1-338DD3529242}"/>
          </ac:spMkLst>
        </pc:spChg>
        <pc:spChg chg="del mod topLvl">
          <ac:chgData name="KANAGENDRA, Kana (NHS ENGLAND - X26)" userId="b130e7e3-d604-4f1c-b2b6-8c1d8001fad2" providerId="ADAL" clId="{13FD5B89-8D94-4C27-B10D-A3A111DBF1C5}" dt="2024-02-13T15:46:41.115" v="1011" actId="478"/>
          <ac:spMkLst>
            <pc:docMk/>
            <pc:sldMk cId="2318246182" sldId="2147470037"/>
            <ac:spMk id="125" creationId="{4174453A-570B-97DF-73D8-BEEBC7FB44C0}"/>
          </ac:spMkLst>
        </pc:spChg>
        <pc:spChg chg="mod">
          <ac:chgData name="KANAGENDRA, Kana (NHS ENGLAND - X26)" userId="b130e7e3-d604-4f1c-b2b6-8c1d8001fad2" providerId="ADAL" clId="{13FD5B89-8D94-4C27-B10D-A3A111DBF1C5}" dt="2024-02-13T15:45:57.441" v="1008"/>
          <ac:spMkLst>
            <pc:docMk/>
            <pc:sldMk cId="2318246182" sldId="2147470037"/>
            <ac:spMk id="127" creationId="{ECE9051A-4822-04F1-BCE7-337396C4BA24}"/>
          </ac:spMkLst>
        </pc:spChg>
        <pc:spChg chg="mod">
          <ac:chgData name="KANAGENDRA, Kana (NHS ENGLAND - X26)" userId="b130e7e3-d604-4f1c-b2b6-8c1d8001fad2" providerId="ADAL" clId="{13FD5B89-8D94-4C27-B10D-A3A111DBF1C5}" dt="2024-02-13T15:45:57.441" v="1008"/>
          <ac:spMkLst>
            <pc:docMk/>
            <pc:sldMk cId="2318246182" sldId="2147470037"/>
            <ac:spMk id="128" creationId="{96C37477-BF4F-8196-B42F-4807A2D59310}"/>
          </ac:spMkLst>
        </pc:spChg>
        <pc:spChg chg="mod">
          <ac:chgData name="KANAGENDRA, Kana (NHS ENGLAND - X26)" userId="b130e7e3-d604-4f1c-b2b6-8c1d8001fad2" providerId="ADAL" clId="{13FD5B89-8D94-4C27-B10D-A3A111DBF1C5}" dt="2024-02-13T15:45:57.441" v="1008"/>
          <ac:spMkLst>
            <pc:docMk/>
            <pc:sldMk cId="2318246182" sldId="2147470037"/>
            <ac:spMk id="130" creationId="{95CDA547-A00C-F033-4E36-DAAA65DC1BBA}"/>
          </ac:spMkLst>
        </pc:spChg>
        <pc:spChg chg="mod">
          <ac:chgData name="KANAGENDRA, Kana (NHS ENGLAND - X26)" userId="b130e7e3-d604-4f1c-b2b6-8c1d8001fad2" providerId="ADAL" clId="{13FD5B89-8D94-4C27-B10D-A3A111DBF1C5}" dt="2024-02-13T15:45:57.441" v="1008"/>
          <ac:spMkLst>
            <pc:docMk/>
            <pc:sldMk cId="2318246182" sldId="2147470037"/>
            <ac:spMk id="131" creationId="{FCEEB041-1B5F-EAD4-7C67-F3228E3B0A2C}"/>
          </ac:spMkLst>
        </pc:spChg>
        <pc:spChg chg="mod">
          <ac:chgData name="KANAGENDRA, Kana (NHS ENGLAND - X26)" userId="b130e7e3-d604-4f1c-b2b6-8c1d8001fad2" providerId="ADAL" clId="{13FD5B89-8D94-4C27-B10D-A3A111DBF1C5}" dt="2024-02-13T15:45:57.441" v="1008"/>
          <ac:spMkLst>
            <pc:docMk/>
            <pc:sldMk cId="2318246182" sldId="2147470037"/>
            <ac:spMk id="133" creationId="{0FB89686-60C4-5106-152F-AD6B1780C853}"/>
          </ac:spMkLst>
        </pc:spChg>
        <pc:spChg chg="mod">
          <ac:chgData name="KANAGENDRA, Kana (NHS ENGLAND - X26)" userId="b130e7e3-d604-4f1c-b2b6-8c1d8001fad2" providerId="ADAL" clId="{13FD5B89-8D94-4C27-B10D-A3A111DBF1C5}" dt="2024-02-13T15:45:57.441" v="1008"/>
          <ac:spMkLst>
            <pc:docMk/>
            <pc:sldMk cId="2318246182" sldId="2147470037"/>
            <ac:spMk id="134" creationId="{2CEFA831-5363-1236-F314-D771E40ABC5E}"/>
          </ac:spMkLst>
        </pc:spChg>
        <pc:spChg chg="add mod">
          <ac:chgData name="KANAGENDRA, Kana (NHS ENGLAND - X26)" userId="b130e7e3-d604-4f1c-b2b6-8c1d8001fad2" providerId="ADAL" clId="{13FD5B89-8D94-4C27-B10D-A3A111DBF1C5}" dt="2024-02-13T16:17:17.758" v="1635"/>
          <ac:spMkLst>
            <pc:docMk/>
            <pc:sldMk cId="2318246182" sldId="2147470037"/>
            <ac:spMk id="141" creationId="{833719C2-A2F2-6BDE-C0A1-0AF7926FDD08}"/>
          </ac:spMkLst>
        </pc:spChg>
        <pc:spChg chg="add mod">
          <ac:chgData name="KANAGENDRA, Kana (NHS ENGLAND - X26)" userId="b130e7e3-d604-4f1c-b2b6-8c1d8001fad2" providerId="ADAL" clId="{13FD5B89-8D94-4C27-B10D-A3A111DBF1C5}" dt="2024-02-13T16:28:05.993" v="1909" actId="1037"/>
          <ac:spMkLst>
            <pc:docMk/>
            <pc:sldMk cId="2318246182" sldId="2147470037"/>
            <ac:spMk id="142" creationId="{C91608D5-7FDF-365C-8EFD-4559E8CC307F}"/>
          </ac:spMkLst>
        </pc:spChg>
        <pc:spChg chg="add mod ord">
          <ac:chgData name="KANAGENDRA, Kana (NHS ENGLAND - X26)" userId="b130e7e3-d604-4f1c-b2b6-8c1d8001fad2" providerId="ADAL" clId="{13FD5B89-8D94-4C27-B10D-A3A111DBF1C5}" dt="2024-02-13T16:18:45.717" v="1653"/>
          <ac:spMkLst>
            <pc:docMk/>
            <pc:sldMk cId="2318246182" sldId="2147470037"/>
            <ac:spMk id="143" creationId="{3CD702CE-7FD0-A093-0F94-3DF5243A7A66}"/>
          </ac:spMkLst>
        </pc:spChg>
        <pc:spChg chg="add mod">
          <ac:chgData name="KANAGENDRA, Kana (NHS ENGLAND - X26)" userId="b130e7e3-d604-4f1c-b2b6-8c1d8001fad2" providerId="ADAL" clId="{13FD5B89-8D94-4C27-B10D-A3A111DBF1C5}" dt="2024-02-13T16:17:17.758" v="1635"/>
          <ac:spMkLst>
            <pc:docMk/>
            <pc:sldMk cId="2318246182" sldId="2147470037"/>
            <ac:spMk id="144" creationId="{478D3B5E-FF6C-7BAF-4A59-B9864F31A2DB}"/>
          </ac:spMkLst>
        </pc:spChg>
        <pc:spChg chg="add mod">
          <ac:chgData name="KANAGENDRA, Kana (NHS ENGLAND - X26)" userId="b130e7e3-d604-4f1c-b2b6-8c1d8001fad2" providerId="ADAL" clId="{13FD5B89-8D94-4C27-B10D-A3A111DBF1C5}" dt="2024-02-13T16:17:17.758" v="1635"/>
          <ac:spMkLst>
            <pc:docMk/>
            <pc:sldMk cId="2318246182" sldId="2147470037"/>
            <ac:spMk id="145" creationId="{9629F2F6-058A-3C14-3E02-19A53018F26C}"/>
          </ac:spMkLst>
        </pc:spChg>
        <pc:spChg chg="add mod">
          <ac:chgData name="KANAGENDRA, Kana (NHS ENGLAND - X26)" userId="b130e7e3-d604-4f1c-b2b6-8c1d8001fad2" providerId="ADAL" clId="{13FD5B89-8D94-4C27-B10D-A3A111DBF1C5}" dt="2024-02-13T16:18:20.561" v="1638" actId="207"/>
          <ac:spMkLst>
            <pc:docMk/>
            <pc:sldMk cId="2318246182" sldId="2147470037"/>
            <ac:spMk id="146" creationId="{E0E9AF9A-2740-4536-F511-1AC1CA497893}"/>
          </ac:spMkLst>
        </pc:spChg>
        <pc:spChg chg="add mod">
          <ac:chgData name="KANAGENDRA, Kana (NHS ENGLAND - X26)" userId="b130e7e3-d604-4f1c-b2b6-8c1d8001fad2" providerId="ADAL" clId="{13FD5B89-8D94-4C27-B10D-A3A111DBF1C5}" dt="2024-02-13T16:18:20.561" v="1638" actId="207"/>
          <ac:spMkLst>
            <pc:docMk/>
            <pc:sldMk cId="2318246182" sldId="2147470037"/>
            <ac:spMk id="147" creationId="{158EBA85-C743-13E4-0194-54D4E2DAF3B3}"/>
          </ac:spMkLst>
        </pc:spChg>
        <pc:spChg chg="add mod">
          <ac:chgData name="KANAGENDRA, Kana (NHS ENGLAND - X26)" userId="b130e7e3-d604-4f1c-b2b6-8c1d8001fad2" providerId="ADAL" clId="{13FD5B89-8D94-4C27-B10D-A3A111DBF1C5}" dt="2024-02-13T16:18:20.561" v="1638" actId="207"/>
          <ac:spMkLst>
            <pc:docMk/>
            <pc:sldMk cId="2318246182" sldId="2147470037"/>
            <ac:spMk id="148" creationId="{81CA4228-6BE1-E3B9-C615-197DB9198755}"/>
          </ac:spMkLst>
        </pc:spChg>
        <pc:spChg chg="add mod ord">
          <ac:chgData name="KANAGENDRA, Kana (NHS ENGLAND - X26)" userId="b130e7e3-d604-4f1c-b2b6-8c1d8001fad2" providerId="ADAL" clId="{13FD5B89-8D94-4C27-B10D-A3A111DBF1C5}" dt="2024-02-13T16:39:34.902" v="2131" actId="167"/>
          <ac:spMkLst>
            <pc:docMk/>
            <pc:sldMk cId="2318246182" sldId="2147470037"/>
            <ac:spMk id="149" creationId="{06643020-2CC5-DB74-163D-818754215725}"/>
          </ac:spMkLst>
        </pc:spChg>
        <pc:grpChg chg="del">
          <ac:chgData name="KANAGENDRA, Kana (NHS ENGLAND - X26)" userId="b130e7e3-d604-4f1c-b2b6-8c1d8001fad2" providerId="ADAL" clId="{13FD5B89-8D94-4C27-B10D-A3A111DBF1C5}" dt="2024-02-13T15:45:53.408" v="1007" actId="478"/>
          <ac:grpSpMkLst>
            <pc:docMk/>
            <pc:sldMk cId="2318246182" sldId="2147470037"/>
            <ac:grpSpMk id="4" creationId="{FAAED035-F51C-EE2B-409D-7745A08B7F4E}"/>
          </ac:grpSpMkLst>
        </pc:grpChg>
        <pc:grpChg chg="del">
          <ac:chgData name="KANAGENDRA, Kana (NHS ENGLAND - X26)" userId="b130e7e3-d604-4f1c-b2b6-8c1d8001fad2" providerId="ADAL" clId="{13FD5B89-8D94-4C27-B10D-A3A111DBF1C5}" dt="2024-02-13T15:45:53.408" v="1007" actId="478"/>
          <ac:grpSpMkLst>
            <pc:docMk/>
            <pc:sldMk cId="2318246182" sldId="2147470037"/>
            <ac:grpSpMk id="32" creationId="{D27CC062-8F8F-73A3-A34A-43E89EF45672}"/>
          </ac:grpSpMkLst>
        </pc:grpChg>
        <pc:grpChg chg="add del mod">
          <ac:chgData name="KANAGENDRA, Kana (NHS ENGLAND - X26)" userId="b130e7e3-d604-4f1c-b2b6-8c1d8001fad2" providerId="ADAL" clId="{13FD5B89-8D94-4C27-B10D-A3A111DBF1C5}" dt="2024-02-13T15:46:13.002" v="1010" actId="478"/>
          <ac:grpSpMkLst>
            <pc:docMk/>
            <pc:sldMk cId="2318246182" sldId="2147470037"/>
            <ac:grpSpMk id="122" creationId="{630E101D-2B38-8594-B5CA-222CAAAAA13B}"/>
          </ac:grpSpMkLst>
        </pc:grpChg>
        <pc:grpChg chg="add mod">
          <ac:chgData name="KANAGENDRA, Kana (NHS ENGLAND - X26)" userId="b130e7e3-d604-4f1c-b2b6-8c1d8001fad2" providerId="ADAL" clId="{13FD5B89-8D94-4C27-B10D-A3A111DBF1C5}" dt="2024-02-13T15:45:57.441" v="1008"/>
          <ac:grpSpMkLst>
            <pc:docMk/>
            <pc:sldMk cId="2318246182" sldId="2147470037"/>
            <ac:grpSpMk id="126" creationId="{E568ADAD-F265-54FD-4CDD-5BEE71F55ED2}"/>
          </ac:grpSpMkLst>
        </pc:grpChg>
        <pc:grpChg chg="add mod">
          <ac:chgData name="KANAGENDRA, Kana (NHS ENGLAND - X26)" userId="b130e7e3-d604-4f1c-b2b6-8c1d8001fad2" providerId="ADAL" clId="{13FD5B89-8D94-4C27-B10D-A3A111DBF1C5}" dt="2024-02-13T15:45:57.441" v="1008"/>
          <ac:grpSpMkLst>
            <pc:docMk/>
            <pc:sldMk cId="2318246182" sldId="2147470037"/>
            <ac:grpSpMk id="129" creationId="{2A2D6552-C618-FFBB-4036-A5CDD6D834B3}"/>
          </ac:grpSpMkLst>
        </pc:grpChg>
        <pc:grpChg chg="add mod">
          <ac:chgData name="KANAGENDRA, Kana (NHS ENGLAND - X26)" userId="b130e7e3-d604-4f1c-b2b6-8c1d8001fad2" providerId="ADAL" clId="{13FD5B89-8D94-4C27-B10D-A3A111DBF1C5}" dt="2024-02-13T15:45:57.441" v="1008"/>
          <ac:grpSpMkLst>
            <pc:docMk/>
            <pc:sldMk cId="2318246182" sldId="2147470037"/>
            <ac:grpSpMk id="132" creationId="{30A2525D-2167-83D5-923A-EBA5A95B9F13}"/>
          </ac:grpSpMkLst>
        </pc:grpChg>
        <pc:grpChg chg="del">
          <ac:chgData name="KANAGENDRA, Kana (NHS ENGLAND - X26)" userId="b130e7e3-d604-4f1c-b2b6-8c1d8001fad2" providerId="ADAL" clId="{13FD5B89-8D94-4C27-B10D-A3A111DBF1C5}" dt="2024-02-13T15:45:53.408" v="1007" actId="478"/>
          <ac:grpSpMkLst>
            <pc:docMk/>
            <pc:sldMk cId="2318246182" sldId="2147470037"/>
            <ac:grpSpMk id="140" creationId="{8B26631F-0944-5882-C0FF-7351D53454DE}"/>
          </ac:grpSpMkLst>
        </pc:grpChg>
        <pc:picChg chg="del">
          <ac:chgData name="KANAGENDRA, Kana (NHS ENGLAND - X26)" userId="b130e7e3-d604-4f1c-b2b6-8c1d8001fad2" providerId="ADAL" clId="{13FD5B89-8D94-4C27-B10D-A3A111DBF1C5}" dt="2024-02-13T15:34:24.158" v="896" actId="478"/>
          <ac:picMkLst>
            <pc:docMk/>
            <pc:sldMk cId="2318246182" sldId="2147470037"/>
            <ac:picMk id="98" creationId="{C9B2D5DA-448D-B8E2-DF4A-491F53A75AE4}"/>
          </ac:picMkLst>
        </pc:picChg>
        <pc:picChg chg="del">
          <ac:chgData name="KANAGENDRA, Kana (NHS ENGLAND - X26)" userId="b130e7e3-d604-4f1c-b2b6-8c1d8001fad2" providerId="ADAL" clId="{13FD5B89-8D94-4C27-B10D-A3A111DBF1C5}" dt="2024-02-13T15:34:24.158" v="896" actId="478"/>
          <ac:picMkLst>
            <pc:docMk/>
            <pc:sldMk cId="2318246182" sldId="2147470037"/>
            <ac:picMk id="100" creationId="{1AD018E0-DDEC-1646-915C-7C48F2813CA4}"/>
          </ac:picMkLst>
        </pc:picChg>
        <pc:picChg chg="del">
          <ac:chgData name="KANAGENDRA, Kana (NHS ENGLAND - X26)" userId="b130e7e3-d604-4f1c-b2b6-8c1d8001fad2" providerId="ADAL" clId="{13FD5B89-8D94-4C27-B10D-A3A111DBF1C5}" dt="2024-02-13T15:34:24.158" v="896" actId="478"/>
          <ac:picMkLst>
            <pc:docMk/>
            <pc:sldMk cId="2318246182" sldId="2147470037"/>
            <ac:picMk id="109" creationId="{3A1D3ED7-678B-5B57-CC60-E466180BD7F4}"/>
          </ac:picMkLst>
        </pc:picChg>
        <pc:cxnChg chg="mod">
          <ac:chgData name="KANAGENDRA, Kana (NHS ENGLAND - X26)" userId="b130e7e3-d604-4f1c-b2b6-8c1d8001fad2" providerId="ADAL" clId="{13FD5B89-8D94-4C27-B10D-A3A111DBF1C5}" dt="2024-02-13T15:52:01.609" v="1050" actId="14100"/>
          <ac:cxnSpMkLst>
            <pc:docMk/>
            <pc:sldMk cId="2318246182" sldId="2147470037"/>
            <ac:cxnSpMk id="14" creationId="{DCA59E09-D8BF-A251-0D6F-D1BAAB9CBB18}"/>
          </ac:cxnSpMkLst>
        </pc:cxnChg>
        <pc:cxnChg chg="ord">
          <ac:chgData name="KANAGENDRA, Kana (NHS ENGLAND - X26)" userId="b130e7e3-d604-4f1c-b2b6-8c1d8001fad2" providerId="ADAL" clId="{13FD5B89-8D94-4C27-B10D-A3A111DBF1C5}" dt="2024-02-13T16:17:10.122" v="1633" actId="167"/>
          <ac:cxnSpMkLst>
            <pc:docMk/>
            <pc:sldMk cId="2318246182" sldId="2147470037"/>
            <ac:cxnSpMk id="23" creationId="{0D774852-6452-265C-D270-953EAE6B87CD}"/>
          </ac:cxnSpMkLst>
        </pc:cxnChg>
        <pc:cxnChg chg="mod">
          <ac:chgData name="KANAGENDRA, Kana (NHS ENGLAND - X26)" userId="b130e7e3-d604-4f1c-b2b6-8c1d8001fad2" providerId="ADAL" clId="{13FD5B89-8D94-4C27-B10D-A3A111DBF1C5}" dt="2024-02-13T15:45:53.408" v="1007" actId="478"/>
          <ac:cxnSpMkLst>
            <pc:docMk/>
            <pc:sldMk cId="2318246182" sldId="2147470037"/>
            <ac:cxnSpMk id="28" creationId="{4FE7DBF3-AC28-361D-759D-AF92B30E6D1E}"/>
          </ac:cxnSpMkLst>
        </pc:cxnChg>
        <pc:cxnChg chg="mod">
          <ac:chgData name="KANAGENDRA, Kana (NHS ENGLAND - X26)" userId="b130e7e3-d604-4f1c-b2b6-8c1d8001fad2" providerId="ADAL" clId="{13FD5B89-8D94-4C27-B10D-A3A111DBF1C5}" dt="2024-02-13T15:50:40.823" v="1045" actId="14100"/>
          <ac:cxnSpMkLst>
            <pc:docMk/>
            <pc:sldMk cId="2318246182" sldId="2147470037"/>
            <ac:cxnSpMk id="56" creationId="{32791D00-BDD8-11A9-7F81-4F023325829C}"/>
          </ac:cxnSpMkLst>
        </pc:cxnChg>
        <pc:cxnChg chg="mod">
          <ac:chgData name="KANAGENDRA, Kana (NHS ENGLAND - X26)" userId="b130e7e3-d604-4f1c-b2b6-8c1d8001fad2" providerId="ADAL" clId="{13FD5B89-8D94-4C27-B10D-A3A111DBF1C5}" dt="2024-02-13T15:45:53.408" v="1007" actId="478"/>
          <ac:cxnSpMkLst>
            <pc:docMk/>
            <pc:sldMk cId="2318246182" sldId="2147470037"/>
            <ac:cxnSpMk id="67" creationId="{A0F688BB-4947-FE4A-15A7-F584B26483F0}"/>
          </ac:cxnSpMkLst>
        </pc:cxnChg>
        <pc:cxnChg chg="mod">
          <ac:chgData name="KANAGENDRA, Kana (NHS ENGLAND - X26)" userId="b130e7e3-d604-4f1c-b2b6-8c1d8001fad2" providerId="ADAL" clId="{13FD5B89-8D94-4C27-B10D-A3A111DBF1C5}" dt="2024-02-13T15:45:53.408" v="1007" actId="478"/>
          <ac:cxnSpMkLst>
            <pc:docMk/>
            <pc:sldMk cId="2318246182" sldId="2147470037"/>
            <ac:cxnSpMk id="77" creationId="{12F57E09-6C35-C457-1E5B-5F3192F33AD5}"/>
          </ac:cxnSpMkLst>
        </pc:cxnChg>
        <pc:cxnChg chg="mod">
          <ac:chgData name="KANAGENDRA, Kana (NHS ENGLAND - X26)" userId="b130e7e3-d604-4f1c-b2b6-8c1d8001fad2" providerId="ADAL" clId="{13FD5B89-8D94-4C27-B10D-A3A111DBF1C5}" dt="2024-02-13T15:45:53.408" v="1007" actId="478"/>
          <ac:cxnSpMkLst>
            <pc:docMk/>
            <pc:sldMk cId="2318246182" sldId="2147470037"/>
            <ac:cxnSpMk id="79" creationId="{EF0343A2-E35E-6E9B-BFDA-3A8B0AED6AC0}"/>
          </ac:cxnSpMkLst>
        </pc:cxnChg>
        <pc:cxnChg chg="mod">
          <ac:chgData name="KANAGENDRA, Kana (NHS ENGLAND - X26)" userId="b130e7e3-d604-4f1c-b2b6-8c1d8001fad2" providerId="ADAL" clId="{13FD5B89-8D94-4C27-B10D-A3A111DBF1C5}" dt="2024-02-13T15:45:53.408" v="1007" actId="478"/>
          <ac:cxnSpMkLst>
            <pc:docMk/>
            <pc:sldMk cId="2318246182" sldId="2147470037"/>
            <ac:cxnSpMk id="90" creationId="{93C7D87E-6DF0-DC95-B39F-441748BDC28F}"/>
          </ac:cxnSpMkLst>
        </pc:cxnChg>
        <pc:cxnChg chg="mod">
          <ac:chgData name="KANAGENDRA, Kana (NHS ENGLAND - X26)" userId="b130e7e3-d604-4f1c-b2b6-8c1d8001fad2" providerId="ADAL" clId="{13FD5B89-8D94-4C27-B10D-A3A111DBF1C5}" dt="2024-02-13T15:45:53.408" v="1007" actId="478"/>
          <ac:cxnSpMkLst>
            <pc:docMk/>
            <pc:sldMk cId="2318246182" sldId="2147470037"/>
            <ac:cxnSpMk id="94" creationId="{66F42734-1843-74C9-E1C8-4D6BB9F3B5E8}"/>
          </ac:cxnSpMkLst>
        </pc:cxnChg>
        <pc:cxnChg chg="mod">
          <ac:chgData name="KANAGENDRA, Kana (NHS ENGLAND - X26)" userId="b130e7e3-d604-4f1c-b2b6-8c1d8001fad2" providerId="ADAL" clId="{13FD5B89-8D94-4C27-B10D-A3A111DBF1C5}" dt="2024-02-13T15:45:53.408" v="1007" actId="478"/>
          <ac:cxnSpMkLst>
            <pc:docMk/>
            <pc:sldMk cId="2318246182" sldId="2147470037"/>
            <ac:cxnSpMk id="95" creationId="{08819985-6CA2-0FA1-D1D5-6497DE8F5B1F}"/>
          </ac:cxnSpMkLst>
        </pc:cxnChg>
        <pc:cxnChg chg="mod">
          <ac:chgData name="KANAGENDRA, Kana (NHS ENGLAND - X26)" userId="b130e7e3-d604-4f1c-b2b6-8c1d8001fad2" providerId="ADAL" clId="{13FD5B89-8D94-4C27-B10D-A3A111DBF1C5}" dt="2024-02-13T15:52:11.397" v="1052" actId="14100"/>
          <ac:cxnSpMkLst>
            <pc:docMk/>
            <pc:sldMk cId="2318246182" sldId="2147470037"/>
            <ac:cxnSpMk id="97" creationId="{4457E1E0-A15D-7AB7-F085-591561DBE188}"/>
          </ac:cxnSpMkLst>
        </pc:cxnChg>
        <pc:cxnChg chg="mod">
          <ac:chgData name="KANAGENDRA, Kana (NHS ENGLAND - X26)" userId="b130e7e3-d604-4f1c-b2b6-8c1d8001fad2" providerId="ADAL" clId="{13FD5B89-8D94-4C27-B10D-A3A111DBF1C5}" dt="2024-02-13T15:52:06.726" v="1051" actId="14100"/>
          <ac:cxnSpMkLst>
            <pc:docMk/>
            <pc:sldMk cId="2318246182" sldId="2147470037"/>
            <ac:cxnSpMk id="102" creationId="{517DDB4D-82CD-06F1-A59E-99B18EC64599}"/>
          </ac:cxnSpMkLst>
        </pc:cxnChg>
        <pc:cxnChg chg="del">
          <ac:chgData name="KANAGENDRA, Kana (NHS ENGLAND - X26)" userId="b130e7e3-d604-4f1c-b2b6-8c1d8001fad2" providerId="ADAL" clId="{13FD5B89-8D94-4C27-B10D-A3A111DBF1C5}" dt="2024-02-13T15:34:27.911" v="897" actId="478"/>
          <ac:cxnSpMkLst>
            <pc:docMk/>
            <pc:sldMk cId="2318246182" sldId="2147470037"/>
            <ac:cxnSpMk id="118" creationId="{BEA3EAA2-584E-79DC-75DD-F900B0A7CDAE}"/>
          </ac:cxnSpMkLst>
        </pc:cxnChg>
        <pc:cxnChg chg="del">
          <ac:chgData name="KANAGENDRA, Kana (NHS ENGLAND - X26)" userId="b130e7e3-d604-4f1c-b2b6-8c1d8001fad2" providerId="ADAL" clId="{13FD5B89-8D94-4C27-B10D-A3A111DBF1C5}" dt="2024-02-13T15:34:30.651" v="898" actId="478"/>
          <ac:cxnSpMkLst>
            <pc:docMk/>
            <pc:sldMk cId="2318246182" sldId="2147470037"/>
            <ac:cxnSpMk id="119" creationId="{B4E35C3B-2F68-BE65-4963-D682F139A7E1}"/>
          </ac:cxnSpMkLst>
        </pc:cxnChg>
        <pc:cxnChg chg="add mod">
          <ac:chgData name="KANAGENDRA, Kana (NHS ENGLAND - X26)" userId="b130e7e3-d604-4f1c-b2b6-8c1d8001fad2" providerId="ADAL" clId="{13FD5B89-8D94-4C27-B10D-A3A111DBF1C5}" dt="2024-02-13T15:38:39.676" v="948"/>
          <ac:cxnSpMkLst>
            <pc:docMk/>
            <pc:sldMk cId="2318246182" sldId="2147470037"/>
            <ac:cxnSpMk id="121" creationId="{5A357886-A3CA-2681-97CC-4C6CC0C24423}"/>
          </ac:cxnSpMkLst>
        </pc:cxnChg>
        <pc:cxnChg chg="del">
          <ac:chgData name="KANAGENDRA, Kana (NHS ENGLAND - X26)" userId="b130e7e3-d604-4f1c-b2b6-8c1d8001fad2" providerId="ADAL" clId="{13FD5B89-8D94-4C27-B10D-A3A111DBF1C5}" dt="2024-02-13T15:38:38.403" v="947" actId="478"/>
          <ac:cxnSpMkLst>
            <pc:docMk/>
            <pc:sldMk cId="2318246182" sldId="2147470037"/>
            <ac:cxnSpMk id="123" creationId="{CE336C85-638D-4AE7-4477-DADDD73F4152}"/>
          </ac:cxnSpMkLst>
        </pc:cxnChg>
        <pc:cxnChg chg="mod">
          <ac:chgData name="KANAGENDRA, Kana (NHS ENGLAND - X26)" userId="b130e7e3-d604-4f1c-b2b6-8c1d8001fad2" providerId="ADAL" clId="{13FD5B89-8D94-4C27-B10D-A3A111DBF1C5}" dt="2024-02-13T15:45:53.408" v="1007" actId="478"/>
          <ac:cxnSpMkLst>
            <pc:docMk/>
            <pc:sldMk cId="2318246182" sldId="2147470037"/>
            <ac:cxnSpMk id="169" creationId="{DD811418-3D4E-622F-E443-3160931D9E66}"/>
          </ac:cxnSpMkLst>
        </pc:cxnChg>
      </pc:sldChg>
      <pc:sldChg chg="addSp delSp modSp mod modAnim">
        <pc:chgData name="KANAGENDRA, Kana (NHS ENGLAND - X26)" userId="b130e7e3-d604-4f1c-b2b6-8c1d8001fad2" providerId="ADAL" clId="{13FD5B89-8D94-4C27-B10D-A3A111DBF1C5}" dt="2024-02-13T16:40:53.339" v="2141" actId="20577"/>
        <pc:sldMkLst>
          <pc:docMk/>
          <pc:sldMk cId="3844948055" sldId="2147470040"/>
        </pc:sldMkLst>
        <pc:spChg chg="del">
          <ac:chgData name="KANAGENDRA, Kana (NHS ENGLAND - X26)" userId="b130e7e3-d604-4f1c-b2b6-8c1d8001fad2" providerId="ADAL" clId="{13FD5B89-8D94-4C27-B10D-A3A111DBF1C5}" dt="2024-02-13T15:35:48.748" v="910" actId="478"/>
          <ac:spMkLst>
            <pc:docMk/>
            <pc:sldMk cId="3844948055" sldId="2147470040"/>
            <ac:spMk id="2" creationId="{D76A389D-1EC0-DC56-3469-270703E4DE58}"/>
          </ac:spMkLst>
        </pc:spChg>
        <pc:spChg chg="del">
          <ac:chgData name="KANAGENDRA, Kana (NHS ENGLAND - X26)" userId="b130e7e3-d604-4f1c-b2b6-8c1d8001fad2" providerId="ADAL" clId="{13FD5B89-8D94-4C27-B10D-A3A111DBF1C5}" dt="2024-02-13T15:35:48.748" v="910" actId="478"/>
          <ac:spMkLst>
            <pc:docMk/>
            <pc:sldMk cId="3844948055" sldId="2147470040"/>
            <ac:spMk id="7" creationId="{9BB3F3F6-96E0-F4D2-BAC0-921A71FFAF23}"/>
          </ac:spMkLst>
        </pc:spChg>
        <pc:spChg chg="del">
          <ac:chgData name="KANAGENDRA, Kana (NHS ENGLAND - X26)" userId="b130e7e3-d604-4f1c-b2b6-8c1d8001fad2" providerId="ADAL" clId="{13FD5B89-8D94-4C27-B10D-A3A111DBF1C5}" dt="2024-02-13T16:19:17.006" v="1654" actId="478"/>
          <ac:spMkLst>
            <pc:docMk/>
            <pc:sldMk cId="3844948055" sldId="2147470040"/>
            <ac:spMk id="16" creationId="{D26CE8E2-7A2C-CC93-8152-F47D143C652D}"/>
          </ac:spMkLst>
        </pc:spChg>
        <pc:spChg chg="mod topLvl">
          <ac:chgData name="KANAGENDRA, Kana (NHS ENGLAND - X26)" userId="b130e7e3-d604-4f1c-b2b6-8c1d8001fad2" providerId="ADAL" clId="{13FD5B89-8D94-4C27-B10D-A3A111DBF1C5}" dt="2024-02-13T15:58:44.882" v="1071" actId="3064"/>
          <ac:spMkLst>
            <pc:docMk/>
            <pc:sldMk cId="3844948055" sldId="2147470040"/>
            <ac:spMk id="19" creationId="{24E43356-B41C-0F8F-174F-79C6A076419B}"/>
          </ac:spMkLst>
        </pc:spChg>
        <pc:spChg chg="del topLvl">
          <ac:chgData name="KANAGENDRA, Kana (NHS ENGLAND - X26)" userId="b130e7e3-d604-4f1c-b2b6-8c1d8001fad2" providerId="ADAL" clId="{13FD5B89-8D94-4C27-B10D-A3A111DBF1C5}" dt="2024-02-13T15:51:23.658" v="1046" actId="478"/>
          <ac:spMkLst>
            <pc:docMk/>
            <pc:sldMk cId="3844948055" sldId="2147470040"/>
            <ac:spMk id="20" creationId="{B61D3DB5-DBAC-8D35-AC18-152F0529CEA9}"/>
          </ac:spMkLst>
        </pc:spChg>
        <pc:spChg chg="del">
          <ac:chgData name="KANAGENDRA, Kana (NHS ENGLAND - X26)" userId="b130e7e3-d604-4f1c-b2b6-8c1d8001fad2" providerId="ADAL" clId="{13FD5B89-8D94-4C27-B10D-A3A111DBF1C5}" dt="2024-02-13T15:35:48.748" v="910" actId="478"/>
          <ac:spMkLst>
            <pc:docMk/>
            <pc:sldMk cId="3844948055" sldId="2147470040"/>
            <ac:spMk id="31" creationId="{9A772434-5CE2-200D-99EC-0DA82E266170}"/>
          </ac:spMkLst>
        </pc:spChg>
        <pc:spChg chg="mod">
          <ac:chgData name="KANAGENDRA, Kana (NHS ENGLAND - X26)" userId="b130e7e3-d604-4f1c-b2b6-8c1d8001fad2" providerId="ADAL" clId="{13FD5B89-8D94-4C27-B10D-A3A111DBF1C5}" dt="2024-02-09T14:44:56.692" v="105" actId="20577"/>
          <ac:spMkLst>
            <pc:docMk/>
            <pc:sldMk cId="3844948055" sldId="2147470040"/>
            <ac:spMk id="33" creationId="{E1DDCFAA-54FB-F2B1-1A69-005FF7A4B722}"/>
          </ac:spMkLst>
        </pc:spChg>
        <pc:spChg chg="mod">
          <ac:chgData name="KANAGENDRA, Kana (NHS ENGLAND - X26)" userId="b130e7e3-d604-4f1c-b2b6-8c1d8001fad2" providerId="ADAL" clId="{13FD5B89-8D94-4C27-B10D-A3A111DBF1C5}" dt="2024-02-13T16:29:57.470" v="1922"/>
          <ac:spMkLst>
            <pc:docMk/>
            <pc:sldMk cId="3844948055" sldId="2147470040"/>
            <ac:spMk id="34" creationId="{57169908-9ECC-A5AE-634D-BA9248D4D343}"/>
          </ac:spMkLst>
        </pc:spChg>
        <pc:spChg chg="del">
          <ac:chgData name="KANAGENDRA, Kana (NHS ENGLAND - X26)" userId="b130e7e3-d604-4f1c-b2b6-8c1d8001fad2" providerId="ADAL" clId="{13FD5B89-8D94-4C27-B10D-A3A111DBF1C5}" dt="2024-02-13T16:19:17.006" v="1654" actId="478"/>
          <ac:spMkLst>
            <pc:docMk/>
            <pc:sldMk cId="3844948055" sldId="2147470040"/>
            <ac:spMk id="53" creationId="{F6030BDD-2505-CC4A-9AAF-749495884F3C}"/>
          </ac:spMkLst>
        </pc:spChg>
        <pc:spChg chg="del">
          <ac:chgData name="KANAGENDRA, Kana (NHS ENGLAND - X26)" userId="b130e7e3-d604-4f1c-b2b6-8c1d8001fad2" providerId="ADAL" clId="{13FD5B89-8D94-4C27-B10D-A3A111DBF1C5}" dt="2024-02-13T16:19:17.006" v="1654" actId="478"/>
          <ac:spMkLst>
            <pc:docMk/>
            <pc:sldMk cId="3844948055" sldId="2147470040"/>
            <ac:spMk id="54" creationId="{75D29130-2976-59F6-49B7-557C3C0E6CC7}"/>
          </ac:spMkLst>
        </pc:spChg>
        <pc:spChg chg="del">
          <ac:chgData name="KANAGENDRA, Kana (NHS ENGLAND - X26)" userId="b130e7e3-d604-4f1c-b2b6-8c1d8001fad2" providerId="ADAL" clId="{13FD5B89-8D94-4C27-B10D-A3A111DBF1C5}" dt="2024-02-13T16:22:14.208" v="1736" actId="478"/>
          <ac:spMkLst>
            <pc:docMk/>
            <pc:sldMk cId="3844948055" sldId="2147470040"/>
            <ac:spMk id="71" creationId="{6EA54D60-C9CC-F444-EE1C-C4D454CACBFE}"/>
          </ac:spMkLst>
        </pc:spChg>
        <pc:spChg chg="mod">
          <ac:chgData name="KANAGENDRA, Kana (NHS ENGLAND - X26)" userId="b130e7e3-d604-4f1c-b2b6-8c1d8001fad2" providerId="ADAL" clId="{13FD5B89-8D94-4C27-B10D-A3A111DBF1C5}" dt="2024-02-13T16:29:43.933" v="1921"/>
          <ac:spMkLst>
            <pc:docMk/>
            <pc:sldMk cId="3844948055" sldId="2147470040"/>
            <ac:spMk id="72" creationId="{5AB498FB-07A3-479F-D08C-9FDD6262776E}"/>
          </ac:spMkLst>
        </pc:spChg>
        <pc:spChg chg="del">
          <ac:chgData name="KANAGENDRA, Kana (NHS ENGLAND - X26)" userId="b130e7e3-d604-4f1c-b2b6-8c1d8001fad2" providerId="ADAL" clId="{13FD5B89-8D94-4C27-B10D-A3A111DBF1C5}" dt="2024-02-13T16:20:19.037" v="1657" actId="478"/>
          <ac:spMkLst>
            <pc:docMk/>
            <pc:sldMk cId="3844948055" sldId="2147470040"/>
            <ac:spMk id="93" creationId="{47ABE6FF-D5FC-ADB6-A801-168FAA740264}"/>
          </ac:spMkLst>
        </pc:spChg>
        <pc:spChg chg="mod">
          <ac:chgData name="KANAGENDRA, Kana (NHS ENGLAND - X26)" userId="b130e7e3-d604-4f1c-b2b6-8c1d8001fad2" providerId="ADAL" clId="{13FD5B89-8D94-4C27-B10D-A3A111DBF1C5}" dt="2024-02-09T14:55:52.106" v="469" actId="14100"/>
          <ac:spMkLst>
            <pc:docMk/>
            <pc:sldMk cId="3844948055" sldId="2147470040"/>
            <ac:spMk id="95" creationId="{7D915BFB-8D39-0DCB-DCE7-A4BCB09B86C5}"/>
          </ac:spMkLst>
        </pc:spChg>
        <pc:spChg chg="mod">
          <ac:chgData name="KANAGENDRA, Kana (NHS ENGLAND - X26)" userId="b130e7e3-d604-4f1c-b2b6-8c1d8001fad2" providerId="ADAL" clId="{13FD5B89-8D94-4C27-B10D-A3A111DBF1C5}" dt="2024-02-09T14:50:18.698" v="190"/>
          <ac:spMkLst>
            <pc:docMk/>
            <pc:sldMk cId="3844948055" sldId="2147470040"/>
            <ac:spMk id="96" creationId="{561C211F-3D26-0770-C959-F3BA30B15E00}"/>
          </ac:spMkLst>
        </pc:spChg>
        <pc:spChg chg="add mod">
          <ac:chgData name="KANAGENDRA, Kana (NHS ENGLAND - X26)" userId="b130e7e3-d604-4f1c-b2b6-8c1d8001fad2" providerId="ADAL" clId="{13FD5B89-8D94-4C27-B10D-A3A111DBF1C5}" dt="2024-02-13T15:35:50.881" v="911"/>
          <ac:spMkLst>
            <pc:docMk/>
            <pc:sldMk cId="3844948055" sldId="2147470040"/>
            <ac:spMk id="99" creationId="{3423CA36-E7EE-966E-BC6D-8B71F941140C}"/>
          </ac:spMkLst>
        </pc:spChg>
        <pc:spChg chg="del mod">
          <ac:chgData name="KANAGENDRA, Kana (NHS ENGLAND - X26)" userId="b130e7e3-d604-4f1c-b2b6-8c1d8001fad2" providerId="ADAL" clId="{13FD5B89-8D94-4C27-B10D-A3A111DBF1C5}" dt="2024-02-09T15:06:06.800" v="780" actId="478"/>
          <ac:spMkLst>
            <pc:docMk/>
            <pc:sldMk cId="3844948055" sldId="2147470040"/>
            <ac:spMk id="99" creationId="{E527C13A-51BA-C449-21C1-D988B72EC734}"/>
          </ac:spMkLst>
        </pc:spChg>
        <pc:spChg chg="del">
          <ac:chgData name="KANAGENDRA, Kana (NHS ENGLAND - X26)" userId="b130e7e3-d604-4f1c-b2b6-8c1d8001fad2" providerId="ADAL" clId="{13FD5B89-8D94-4C27-B10D-A3A111DBF1C5}" dt="2024-02-13T16:22:14.208" v="1736" actId="478"/>
          <ac:spMkLst>
            <pc:docMk/>
            <pc:sldMk cId="3844948055" sldId="2147470040"/>
            <ac:spMk id="101" creationId="{EF79A282-13BB-7AB2-9760-A7E78614DEA8}"/>
          </ac:spMkLst>
        </pc:spChg>
        <pc:spChg chg="del">
          <ac:chgData name="KANAGENDRA, Kana (NHS ENGLAND - X26)" userId="b130e7e3-d604-4f1c-b2b6-8c1d8001fad2" providerId="ADAL" clId="{13FD5B89-8D94-4C27-B10D-A3A111DBF1C5}" dt="2024-02-13T16:22:14.208" v="1736" actId="478"/>
          <ac:spMkLst>
            <pc:docMk/>
            <pc:sldMk cId="3844948055" sldId="2147470040"/>
            <ac:spMk id="110" creationId="{71C07943-0B0D-0F9B-797D-5A0188AF4034}"/>
          </ac:spMkLst>
        </pc:spChg>
        <pc:spChg chg="mod">
          <ac:chgData name="KANAGENDRA, Kana (NHS ENGLAND - X26)" userId="b130e7e3-d604-4f1c-b2b6-8c1d8001fad2" providerId="ADAL" clId="{13FD5B89-8D94-4C27-B10D-A3A111DBF1C5}" dt="2024-02-13T16:40:53.339" v="2141" actId="20577"/>
          <ac:spMkLst>
            <pc:docMk/>
            <pc:sldMk cId="3844948055" sldId="2147470040"/>
            <ac:spMk id="120" creationId="{8C6A9725-14EF-1FE2-FAE6-0C50A60A1D8C}"/>
          </ac:spMkLst>
        </pc:spChg>
        <pc:spChg chg="mod">
          <ac:chgData name="KANAGENDRA, Kana (NHS ENGLAND - X26)" userId="b130e7e3-d604-4f1c-b2b6-8c1d8001fad2" providerId="ADAL" clId="{13FD5B89-8D94-4C27-B10D-A3A111DBF1C5}" dt="2024-02-13T16:32:59.225" v="2086" actId="20577"/>
          <ac:spMkLst>
            <pc:docMk/>
            <pc:sldMk cId="3844948055" sldId="2147470040"/>
            <ac:spMk id="122" creationId="{537D796C-89CA-4B77-B0E8-682E9040BD41}"/>
          </ac:spMkLst>
        </pc:spChg>
        <pc:spChg chg="mod topLvl">
          <ac:chgData name="KANAGENDRA, Kana (NHS ENGLAND - X26)" userId="b130e7e3-d604-4f1c-b2b6-8c1d8001fad2" providerId="ADAL" clId="{13FD5B89-8D94-4C27-B10D-A3A111DBF1C5}" dt="2024-02-13T15:58:44.882" v="1071" actId="3064"/>
          <ac:spMkLst>
            <pc:docMk/>
            <pc:sldMk cId="3844948055" sldId="2147470040"/>
            <ac:spMk id="125" creationId="{FD3A5F20-1C20-5EF9-1B1E-3D7B042B8C64}"/>
          </ac:spMkLst>
        </pc:spChg>
        <pc:spChg chg="del topLvl">
          <ac:chgData name="KANAGENDRA, Kana (NHS ENGLAND - X26)" userId="b130e7e3-d604-4f1c-b2b6-8c1d8001fad2" providerId="ADAL" clId="{13FD5B89-8D94-4C27-B10D-A3A111DBF1C5}" dt="2024-02-13T15:58:28.198" v="1067" actId="478"/>
          <ac:spMkLst>
            <pc:docMk/>
            <pc:sldMk cId="3844948055" sldId="2147470040"/>
            <ac:spMk id="126" creationId="{8F43F752-F65E-FA40-8576-7729609C6178}"/>
          </ac:spMkLst>
        </pc:spChg>
        <pc:spChg chg="mod">
          <ac:chgData name="KANAGENDRA, Kana (NHS ENGLAND - X26)" userId="b130e7e3-d604-4f1c-b2b6-8c1d8001fad2" providerId="ADAL" clId="{13FD5B89-8D94-4C27-B10D-A3A111DBF1C5}" dt="2024-02-09T14:56:22.147" v="490" actId="1038"/>
          <ac:spMkLst>
            <pc:docMk/>
            <pc:sldMk cId="3844948055" sldId="2147470040"/>
            <ac:spMk id="144" creationId="{0BF97E42-0857-E589-6588-E7C7325DA665}"/>
          </ac:spMkLst>
        </pc:spChg>
        <pc:spChg chg="del">
          <ac:chgData name="KANAGENDRA, Kana (NHS ENGLAND - X26)" userId="b130e7e3-d604-4f1c-b2b6-8c1d8001fad2" providerId="ADAL" clId="{13FD5B89-8D94-4C27-B10D-A3A111DBF1C5}" dt="2024-02-09T14:44:10.736" v="101" actId="478"/>
          <ac:spMkLst>
            <pc:docMk/>
            <pc:sldMk cId="3844948055" sldId="2147470040"/>
            <ac:spMk id="145" creationId="{09887AD9-534A-64A8-62A0-B59D15139DCE}"/>
          </ac:spMkLst>
        </pc:spChg>
        <pc:spChg chg="add mod">
          <ac:chgData name="KANAGENDRA, Kana (NHS ENGLAND - X26)" userId="b130e7e3-d604-4f1c-b2b6-8c1d8001fad2" providerId="ADAL" clId="{13FD5B89-8D94-4C27-B10D-A3A111DBF1C5}" dt="2024-02-13T15:35:50.881" v="911"/>
          <ac:spMkLst>
            <pc:docMk/>
            <pc:sldMk cId="3844948055" sldId="2147470040"/>
            <ac:spMk id="145" creationId="{CE705B54-176B-F615-37AC-F1AA610F4913}"/>
          </ac:spMkLst>
        </pc:spChg>
        <pc:spChg chg="del">
          <ac:chgData name="KANAGENDRA, Kana (NHS ENGLAND - X26)" userId="b130e7e3-d604-4f1c-b2b6-8c1d8001fad2" providerId="ADAL" clId="{13FD5B89-8D94-4C27-B10D-A3A111DBF1C5}" dt="2024-02-09T14:44:10.736" v="101" actId="478"/>
          <ac:spMkLst>
            <pc:docMk/>
            <pc:sldMk cId="3844948055" sldId="2147470040"/>
            <ac:spMk id="146" creationId="{1399B5F0-ED95-003C-BA29-91127069A3D5}"/>
          </ac:spMkLst>
        </pc:spChg>
        <pc:spChg chg="add mod">
          <ac:chgData name="KANAGENDRA, Kana (NHS ENGLAND - X26)" userId="b130e7e3-d604-4f1c-b2b6-8c1d8001fad2" providerId="ADAL" clId="{13FD5B89-8D94-4C27-B10D-A3A111DBF1C5}" dt="2024-02-13T15:35:50.881" v="911"/>
          <ac:spMkLst>
            <pc:docMk/>
            <pc:sldMk cId="3844948055" sldId="2147470040"/>
            <ac:spMk id="146" creationId="{75556C8A-BC28-DE62-A6A8-FBC47ECA7DA5}"/>
          </ac:spMkLst>
        </pc:spChg>
        <pc:spChg chg="mod">
          <ac:chgData name="KANAGENDRA, Kana (NHS ENGLAND - X26)" userId="b130e7e3-d604-4f1c-b2b6-8c1d8001fad2" providerId="ADAL" clId="{13FD5B89-8D94-4C27-B10D-A3A111DBF1C5}" dt="2024-02-09T14:51:43.112" v="197" actId="20577"/>
          <ac:spMkLst>
            <pc:docMk/>
            <pc:sldMk cId="3844948055" sldId="2147470040"/>
            <ac:spMk id="150" creationId="{6213C3D5-730F-8D6F-1BAE-9431B5213FBB}"/>
          </ac:spMkLst>
        </pc:spChg>
        <pc:spChg chg="del">
          <ac:chgData name="KANAGENDRA, Kana (NHS ENGLAND - X26)" userId="b130e7e3-d604-4f1c-b2b6-8c1d8001fad2" providerId="ADAL" clId="{13FD5B89-8D94-4C27-B10D-A3A111DBF1C5}" dt="2024-02-13T15:35:48.748" v="910" actId="478"/>
          <ac:spMkLst>
            <pc:docMk/>
            <pc:sldMk cId="3844948055" sldId="2147470040"/>
            <ac:spMk id="151" creationId="{A3D0A548-BD2E-7591-FF45-FA567C8C4671}"/>
          </ac:spMkLst>
        </pc:spChg>
        <pc:spChg chg="mod">
          <ac:chgData name="KANAGENDRA, Kana (NHS ENGLAND - X26)" userId="b130e7e3-d604-4f1c-b2b6-8c1d8001fad2" providerId="ADAL" clId="{13FD5B89-8D94-4C27-B10D-A3A111DBF1C5}" dt="2024-02-13T16:30:14.908" v="1932" actId="20577"/>
          <ac:spMkLst>
            <pc:docMk/>
            <pc:sldMk cId="3844948055" sldId="2147470040"/>
            <ac:spMk id="153" creationId="{6672FB2E-2485-7A86-55B1-D6EA86D06AD9}"/>
          </ac:spMkLst>
        </pc:spChg>
        <pc:spChg chg="add mod">
          <ac:chgData name="KANAGENDRA, Kana (NHS ENGLAND - X26)" userId="b130e7e3-d604-4f1c-b2b6-8c1d8001fad2" providerId="ADAL" clId="{13FD5B89-8D94-4C27-B10D-A3A111DBF1C5}" dt="2024-02-13T15:35:50.881" v="911"/>
          <ac:spMkLst>
            <pc:docMk/>
            <pc:sldMk cId="3844948055" sldId="2147470040"/>
            <ac:spMk id="154" creationId="{CCE78268-17EF-82BD-7FDB-721E52894F5C}"/>
          </ac:spMkLst>
        </pc:spChg>
        <pc:spChg chg="add mod">
          <ac:chgData name="KANAGENDRA, Kana (NHS ENGLAND - X26)" userId="b130e7e3-d604-4f1c-b2b6-8c1d8001fad2" providerId="ADAL" clId="{13FD5B89-8D94-4C27-B10D-A3A111DBF1C5}" dt="2024-02-13T15:35:50.881" v="911"/>
          <ac:spMkLst>
            <pc:docMk/>
            <pc:sldMk cId="3844948055" sldId="2147470040"/>
            <ac:spMk id="155" creationId="{98C09BDB-89F8-D595-97C1-40D7292719FF}"/>
          </ac:spMkLst>
        </pc:spChg>
        <pc:spChg chg="add mod">
          <ac:chgData name="KANAGENDRA, Kana (NHS ENGLAND - X26)" userId="b130e7e3-d604-4f1c-b2b6-8c1d8001fad2" providerId="ADAL" clId="{13FD5B89-8D94-4C27-B10D-A3A111DBF1C5}" dt="2024-02-13T15:35:50.881" v="911"/>
          <ac:spMkLst>
            <pc:docMk/>
            <pc:sldMk cId="3844948055" sldId="2147470040"/>
            <ac:spMk id="156" creationId="{DEC6B62C-4386-646D-115E-132FCA42DEE0}"/>
          </ac:spMkLst>
        </pc:spChg>
        <pc:spChg chg="mod">
          <ac:chgData name="KANAGENDRA, Kana (NHS ENGLAND - X26)" userId="b130e7e3-d604-4f1c-b2b6-8c1d8001fad2" providerId="ADAL" clId="{13FD5B89-8D94-4C27-B10D-A3A111DBF1C5}" dt="2024-02-09T14:51:14.837" v="194"/>
          <ac:spMkLst>
            <pc:docMk/>
            <pc:sldMk cId="3844948055" sldId="2147470040"/>
            <ac:spMk id="157" creationId="{2CB1C3C3-3323-3C0D-DF02-BA57A82E65F1}"/>
          </ac:spMkLst>
        </pc:spChg>
        <pc:spChg chg="add del mod ord">
          <ac:chgData name="KANAGENDRA, Kana (NHS ENGLAND - X26)" userId="b130e7e3-d604-4f1c-b2b6-8c1d8001fad2" providerId="ADAL" clId="{13FD5B89-8D94-4C27-B10D-A3A111DBF1C5}" dt="2024-02-13T16:39:44.927" v="2132" actId="478"/>
          <ac:spMkLst>
            <pc:docMk/>
            <pc:sldMk cId="3844948055" sldId="2147470040"/>
            <ac:spMk id="157" creationId="{4CA2440D-6CE1-3384-93C2-4484DEB0EAD6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6:06.471" v="913" actId="167"/>
          <ac:spMkLst>
            <pc:docMk/>
            <pc:sldMk cId="3844948055" sldId="2147470040"/>
            <ac:spMk id="158" creationId="{C98EDEE3-554C-32F7-05FE-7353E155AC6A}"/>
          </ac:spMkLst>
        </pc:spChg>
        <pc:spChg chg="mod">
          <ac:chgData name="KANAGENDRA, Kana (NHS ENGLAND - X26)" userId="b130e7e3-d604-4f1c-b2b6-8c1d8001fad2" providerId="ADAL" clId="{13FD5B89-8D94-4C27-B10D-A3A111DBF1C5}" dt="2024-02-09T14:51:14.837" v="194"/>
          <ac:spMkLst>
            <pc:docMk/>
            <pc:sldMk cId="3844948055" sldId="2147470040"/>
            <ac:spMk id="158" creationId="{F937196C-7AF2-E425-39BA-0D385FE2556B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6:06.471" v="913" actId="167"/>
          <ac:spMkLst>
            <pc:docMk/>
            <pc:sldMk cId="3844948055" sldId="2147470040"/>
            <ac:spMk id="159" creationId="{FC016325-0499-9113-B1FA-D9A2B9799C70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6:06.471" v="913" actId="167"/>
          <ac:spMkLst>
            <pc:docMk/>
            <pc:sldMk cId="3844948055" sldId="2147470040"/>
            <ac:spMk id="160" creationId="{C0D8B5F0-DCAA-2178-4490-76E04FAF99F1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6:06.471" v="913" actId="167"/>
          <ac:spMkLst>
            <pc:docMk/>
            <pc:sldMk cId="3844948055" sldId="2147470040"/>
            <ac:spMk id="161" creationId="{4C5C7277-DD99-5D05-E09C-25A36F278CE3}"/>
          </ac:spMkLst>
        </pc:spChg>
        <pc:spChg chg="add del mod ord">
          <ac:chgData name="KANAGENDRA, Kana (NHS ENGLAND - X26)" userId="b130e7e3-d604-4f1c-b2b6-8c1d8001fad2" providerId="ADAL" clId="{13FD5B89-8D94-4C27-B10D-A3A111DBF1C5}" dt="2024-02-13T15:38:31.653" v="945" actId="478"/>
          <ac:spMkLst>
            <pc:docMk/>
            <pc:sldMk cId="3844948055" sldId="2147470040"/>
            <ac:spMk id="162" creationId="{FBC64052-D66E-1074-C60F-9492332FEE6F}"/>
          </ac:spMkLst>
        </pc:spChg>
        <pc:spChg chg="add mod">
          <ac:chgData name="KANAGENDRA, Kana (NHS ENGLAND - X26)" userId="b130e7e3-d604-4f1c-b2b6-8c1d8001fad2" providerId="ADAL" clId="{13FD5B89-8D94-4C27-B10D-A3A111DBF1C5}" dt="2024-02-13T15:38:32.884" v="946"/>
          <ac:spMkLst>
            <pc:docMk/>
            <pc:sldMk cId="3844948055" sldId="2147470040"/>
            <ac:spMk id="163" creationId="{A29D985E-BE57-E2C7-BC37-E1EAD87795B8}"/>
          </ac:spMkLst>
        </pc:spChg>
        <pc:spChg chg="add mod">
          <ac:chgData name="KANAGENDRA, Kana (NHS ENGLAND - X26)" userId="b130e7e3-d604-4f1c-b2b6-8c1d8001fad2" providerId="ADAL" clId="{13FD5B89-8D94-4C27-B10D-A3A111DBF1C5}" dt="2024-02-09T15:06:16.044" v="782" actId="1076"/>
          <ac:spMkLst>
            <pc:docMk/>
            <pc:sldMk cId="3844948055" sldId="2147470040"/>
            <ac:spMk id="165" creationId="{A5ADF63C-FF89-4151-38F9-2FFD01F7DE20}"/>
          </ac:spMkLst>
        </pc:spChg>
        <pc:spChg chg="add mod">
          <ac:chgData name="KANAGENDRA, Kana (NHS ENGLAND - X26)" userId="b130e7e3-d604-4f1c-b2b6-8c1d8001fad2" providerId="ADAL" clId="{13FD5B89-8D94-4C27-B10D-A3A111DBF1C5}" dt="2024-02-13T16:29:10.652" v="1920" actId="1036"/>
          <ac:spMkLst>
            <pc:docMk/>
            <pc:sldMk cId="3844948055" sldId="2147470040"/>
            <ac:spMk id="166" creationId="{A35F3FAD-0388-6F50-E8B0-3BF970615007}"/>
          </ac:spMkLst>
        </pc:spChg>
        <pc:spChg chg="add del mod">
          <ac:chgData name="KANAGENDRA, Kana (NHS ENGLAND - X26)" userId="b130e7e3-d604-4f1c-b2b6-8c1d8001fad2" providerId="ADAL" clId="{13FD5B89-8D94-4C27-B10D-A3A111DBF1C5}" dt="2024-02-13T15:56:28.909" v="1054" actId="478"/>
          <ac:spMkLst>
            <pc:docMk/>
            <pc:sldMk cId="3844948055" sldId="2147470040"/>
            <ac:spMk id="170" creationId="{6301CB46-BE19-0990-6BCA-51C66FF29CB3}"/>
          </ac:spMkLst>
        </pc:spChg>
        <pc:spChg chg="add mod">
          <ac:chgData name="KANAGENDRA, Kana (NHS ENGLAND - X26)" userId="b130e7e3-d604-4f1c-b2b6-8c1d8001fad2" providerId="ADAL" clId="{13FD5B89-8D94-4C27-B10D-A3A111DBF1C5}" dt="2024-02-13T15:56:29.819" v="1055"/>
          <ac:spMkLst>
            <pc:docMk/>
            <pc:sldMk cId="3844948055" sldId="2147470040"/>
            <ac:spMk id="171" creationId="{BC3656DA-0113-074E-1E7C-C04E30DD7C4A}"/>
          </ac:spMkLst>
        </pc:spChg>
        <pc:spChg chg="add mod">
          <ac:chgData name="KANAGENDRA, Kana (NHS ENGLAND - X26)" userId="b130e7e3-d604-4f1c-b2b6-8c1d8001fad2" providerId="ADAL" clId="{13FD5B89-8D94-4C27-B10D-A3A111DBF1C5}" dt="2024-02-13T15:58:36.545" v="1069" actId="1076"/>
          <ac:spMkLst>
            <pc:docMk/>
            <pc:sldMk cId="3844948055" sldId="2147470040"/>
            <ac:spMk id="172" creationId="{4CF639A3-D80F-B341-A07B-B87485418932}"/>
          </ac:spMkLst>
        </pc:spChg>
        <pc:spChg chg="add mod">
          <ac:chgData name="KANAGENDRA, Kana (NHS ENGLAND - X26)" userId="b130e7e3-d604-4f1c-b2b6-8c1d8001fad2" providerId="ADAL" clId="{13FD5B89-8D94-4C27-B10D-A3A111DBF1C5}" dt="2024-02-13T16:19:19.625" v="1655"/>
          <ac:spMkLst>
            <pc:docMk/>
            <pc:sldMk cId="3844948055" sldId="2147470040"/>
            <ac:spMk id="174" creationId="{7B7AA9ED-8562-7965-858D-E5CDB43FD54C}"/>
          </ac:spMkLst>
        </pc:spChg>
        <pc:spChg chg="add mod">
          <ac:chgData name="KANAGENDRA, Kana (NHS ENGLAND - X26)" userId="b130e7e3-d604-4f1c-b2b6-8c1d8001fad2" providerId="ADAL" clId="{13FD5B89-8D94-4C27-B10D-A3A111DBF1C5}" dt="2024-02-13T16:27:58.624" v="1904" actId="1037"/>
          <ac:spMkLst>
            <pc:docMk/>
            <pc:sldMk cId="3844948055" sldId="2147470040"/>
            <ac:spMk id="175" creationId="{F8AF5634-41DD-37F0-151B-4C2DF3136001}"/>
          </ac:spMkLst>
        </pc:spChg>
        <pc:spChg chg="add mod ord">
          <ac:chgData name="KANAGENDRA, Kana (NHS ENGLAND - X26)" userId="b130e7e3-d604-4f1c-b2b6-8c1d8001fad2" providerId="ADAL" clId="{13FD5B89-8D94-4C27-B10D-A3A111DBF1C5}" dt="2024-02-13T16:21:02.650" v="1712"/>
          <ac:spMkLst>
            <pc:docMk/>
            <pc:sldMk cId="3844948055" sldId="2147470040"/>
            <ac:spMk id="176" creationId="{CD5771AE-41C6-6667-4B48-7ADEEE91015D}"/>
          </ac:spMkLst>
        </pc:spChg>
        <pc:spChg chg="add mod">
          <ac:chgData name="KANAGENDRA, Kana (NHS ENGLAND - X26)" userId="b130e7e3-d604-4f1c-b2b6-8c1d8001fad2" providerId="ADAL" clId="{13FD5B89-8D94-4C27-B10D-A3A111DBF1C5}" dt="2024-02-13T16:19:19.625" v="1655"/>
          <ac:spMkLst>
            <pc:docMk/>
            <pc:sldMk cId="3844948055" sldId="2147470040"/>
            <ac:spMk id="177" creationId="{2C2A93D1-6195-79F9-DB08-0208A003562A}"/>
          </ac:spMkLst>
        </pc:spChg>
        <pc:spChg chg="add mod">
          <ac:chgData name="KANAGENDRA, Kana (NHS ENGLAND - X26)" userId="b130e7e3-d604-4f1c-b2b6-8c1d8001fad2" providerId="ADAL" clId="{13FD5B89-8D94-4C27-B10D-A3A111DBF1C5}" dt="2024-02-13T16:19:19.625" v="1655"/>
          <ac:spMkLst>
            <pc:docMk/>
            <pc:sldMk cId="3844948055" sldId="2147470040"/>
            <ac:spMk id="178" creationId="{C4121F93-A754-4FF8-491F-90ECF74CF3F5}"/>
          </ac:spMkLst>
        </pc:spChg>
        <pc:spChg chg="add del mod">
          <ac:chgData name="KANAGENDRA, Kana (NHS ENGLAND - X26)" userId="b130e7e3-d604-4f1c-b2b6-8c1d8001fad2" providerId="ADAL" clId="{13FD5B89-8D94-4C27-B10D-A3A111DBF1C5}" dt="2024-02-13T16:22:23.557" v="1754" actId="1036"/>
          <ac:spMkLst>
            <pc:docMk/>
            <pc:sldMk cId="3844948055" sldId="2147470040"/>
            <ac:spMk id="179" creationId="{A91C4E1F-2869-F205-C348-86051925E153}"/>
          </ac:spMkLst>
        </pc:spChg>
        <pc:spChg chg="add del mod">
          <ac:chgData name="KANAGENDRA, Kana (NHS ENGLAND - X26)" userId="b130e7e3-d604-4f1c-b2b6-8c1d8001fad2" providerId="ADAL" clId="{13FD5B89-8D94-4C27-B10D-A3A111DBF1C5}" dt="2024-02-13T16:22:23.557" v="1754" actId="1036"/>
          <ac:spMkLst>
            <pc:docMk/>
            <pc:sldMk cId="3844948055" sldId="2147470040"/>
            <ac:spMk id="180" creationId="{42E0B16D-AADC-9430-897D-653B710B298A}"/>
          </ac:spMkLst>
        </pc:spChg>
        <pc:spChg chg="add del mod">
          <ac:chgData name="KANAGENDRA, Kana (NHS ENGLAND - X26)" userId="b130e7e3-d604-4f1c-b2b6-8c1d8001fad2" providerId="ADAL" clId="{13FD5B89-8D94-4C27-B10D-A3A111DBF1C5}" dt="2024-02-13T16:22:23.557" v="1754" actId="1036"/>
          <ac:spMkLst>
            <pc:docMk/>
            <pc:sldMk cId="3844948055" sldId="2147470040"/>
            <ac:spMk id="181" creationId="{BE634396-BFD9-FA63-800E-220D9EFB53B1}"/>
          </ac:spMkLst>
        </pc:spChg>
        <pc:spChg chg="mod">
          <ac:chgData name="KANAGENDRA, Kana (NHS ENGLAND - X26)" userId="b130e7e3-d604-4f1c-b2b6-8c1d8001fad2" providerId="ADAL" clId="{13FD5B89-8D94-4C27-B10D-A3A111DBF1C5}" dt="2024-02-13T16:31:27.848" v="1935"/>
          <ac:spMkLst>
            <pc:docMk/>
            <pc:sldMk cId="3844948055" sldId="2147470040"/>
            <ac:spMk id="183" creationId="{8EA58CA5-C738-6301-5B1F-23CC629C3921}"/>
          </ac:spMkLst>
        </pc:spChg>
        <pc:spChg chg="mod">
          <ac:chgData name="KANAGENDRA, Kana (NHS ENGLAND - X26)" userId="b130e7e3-d604-4f1c-b2b6-8c1d8001fad2" providerId="ADAL" clId="{13FD5B89-8D94-4C27-B10D-A3A111DBF1C5}" dt="2024-02-13T16:31:27.848" v="1935"/>
          <ac:spMkLst>
            <pc:docMk/>
            <pc:sldMk cId="3844948055" sldId="2147470040"/>
            <ac:spMk id="184" creationId="{D5D9C83A-5DC5-EBFD-D6CC-F56B023A53CE}"/>
          </ac:spMkLst>
        </pc:spChg>
        <pc:spChg chg="mod">
          <ac:chgData name="KANAGENDRA, Kana (NHS ENGLAND - X26)" userId="b130e7e3-d604-4f1c-b2b6-8c1d8001fad2" providerId="ADAL" clId="{13FD5B89-8D94-4C27-B10D-A3A111DBF1C5}" dt="2024-02-13T16:31:46.817" v="1941" actId="20577"/>
          <ac:spMkLst>
            <pc:docMk/>
            <pc:sldMk cId="3844948055" sldId="2147470040"/>
            <ac:spMk id="186" creationId="{45E328C0-AE37-F9DF-92AE-1B9B46850C71}"/>
          </ac:spMkLst>
        </pc:spChg>
        <pc:spChg chg="mod">
          <ac:chgData name="KANAGENDRA, Kana (NHS ENGLAND - X26)" userId="b130e7e3-d604-4f1c-b2b6-8c1d8001fad2" providerId="ADAL" clId="{13FD5B89-8D94-4C27-B10D-A3A111DBF1C5}" dt="2024-02-13T16:31:43.038" v="1937"/>
          <ac:spMkLst>
            <pc:docMk/>
            <pc:sldMk cId="3844948055" sldId="2147470040"/>
            <ac:spMk id="187" creationId="{B7991FED-673B-6E90-DD67-EFB318AC7D8A}"/>
          </ac:spMkLst>
        </pc:spChg>
        <pc:spChg chg="mod">
          <ac:chgData name="KANAGENDRA, Kana (NHS ENGLAND - X26)" userId="b130e7e3-d604-4f1c-b2b6-8c1d8001fad2" providerId="ADAL" clId="{13FD5B89-8D94-4C27-B10D-A3A111DBF1C5}" dt="2024-02-13T16:32:18.754" v="1946" actId="20577"/>
          <ac:spMkLst>
            <pc:docMk/>
            <pc:sldMk cId="3844948055" sldId="2147470040"/>
            <ac:spMk id="190" creationId="{A41CAC55-2AB2-80CB-207C-33501B7C4ECD}"/>
          </ac:spMkLst>
        </pc:spChg>
        <pc:spChg chg="mod">
          <ac:chgData name="KANAGENDRA, Kana (NHS ENGLAND - X26)" userId="b130e7e3-d604-4f1c-b2b6-8c1d8001fad2" providerId="ADAL" clId="{13FD5B89-8D94-4C27-B10D-A3A111DBF1C5}" dt="2024-02-13T16:32:11.794" v="1943"/>
          <ac:spMkLst>
            <pc:docMk/>
            <pc:sldMk cId="3844948055" sldId="2147470040"/>
            <ac:spMk id="191" creationId="{8A09756B-CA46-4192-ABC1-CA4ECEA46EE4}"/>
          </ac:spMkLst>
        </pc:spChg>
        <pc:spChg chg="add mod ord">
          <ac:chgData name="KANAGENDRA, Kana (NHS ENGLAND - X26)" userId="b130e7e3-d604-4f1c-b2b6-8c1d8001fad2" providerId="ADAL" clId="{13FD5B89-8D94-4C27-B10D-A3A111DBF1C5}" dt="2024-02-13T16:39:50.999" v="2134" actId="167"/>
          <ac:spMkLst>
            <pc:docMk/>
            <pc:sldMk cId="3844948055" sldId="2147470040"/>
            <ac:spMk id="193" creationId="{3C94629B-091B-D77D-F599-0C7DF6F28483}"/>
          </ac:spMkLst>
        </pc:spChg>
        <pc:grpChg chg="del">
          <ac:chgData name="KANAGENDRA, Kana (NHS ENGLAND - X26)" userId="b130e7e3-d604-4f1c-b2b6-8c1d8001fad2" providerId="ADAL" clId="{13FD5B89-8D94-4C27-B10D-A3A111DBF1C5}" dt="2024-02-13T16:31:41.612" v="1936" actId="478"/>
          <ac:grpSpMkLst>
            <pc:docMk/>
            <pc:sldMk cId="3844948055" sldId="2147470040"/>
            <ac:grpSpMk id="4" creationId="{FAAED035-F51C-EE2B-409D-7745A08B7F4E}"/>
          </ac:grpSpMkLst>
        </pc:grpChg>
        <pc:grpChg chg="del">
          <ac:chgData name="KANAGENDRA, Kana (NHS ENGLAND - X26)" userId="b130e7e3-d604-4f1c-b2b6-8c1d8001fad2" providerId="ADAL" clId="{13FD5B89-8D94-4C27-B10D-A3A111DBF1C5}" dt="2024-02-13T15:51:23.658" v="1046" actId="478"/>
          <ac:grpSpMkLst>
            <pc:docMk/>
            <pc:sldMk cId="3844948055" sldId="2147470040"/>
            <ac:grpSpMk id="46" creationId="{53E39383-F41D-25F3-722B-AC19F2D0F034}"/>
          </ac:grpSpMkLst>
        </pc:grpChg>
        <pc:grpChg chg="mod">
          <ac:chgData name="KANAGENDRA, Kana (NHS ENGLAND - X26)" userId="b130e7e3-d604-4f1c-b2b6-8c1d8001fad2" providerId="ADAL" clId="{13FD5B89-8D94-4C27-B10D-A3A111DBF1C5}" dt="2024-02-09T14:56:02.066" v="470" actId="1076"/>
          <ac:grpSpMkLst>
            <pc:docMk/>
            <pc:sldMk cId="3844948055" sldId="2147470040"/>
            <ac:grpSpMk id="92" creationId="{808BA378-BE4D-EB95-63A4-38B47FC55286}"/>
          </ac:grpSpMkLst>
        </pc:grpChg>
        <pc:grpChg chg="del">
          <ac:chgData name="KANAGENDRA, Kana (NHS ENGLAND - X26)" userId="b130e7e3-d604-4f1c-b2b6-8c1d8001fad2" providerId="ADAL" clId="{13FD5B89-8D94-4C27-B10D-A3A111DBF1C5}" dt="2024-02-13T15:58:28.198" v="1067" actId="478"/>
          <ac:grpSpMkLst>
            <pc:docMk/>
            <pc:sldMk cId="3844948055" sldId="2147470040"/>
            <ac:grpSpMk id="124" creationId="{40F4403C-37CA-6DEE-6DD8-2F27CE6FBD92}"/>
          </ac:grpSpMkLst>
        </pc:grpChg>
        <pc:grpChg chg="del">
          <ac:chgData name="KANAGENDRA, Kana (NHS ENGLAND - X26)" userId="b130e7e3-d604-4f1c-b2b6-8c1d8001fad2" providerId="ADAL" clId="{13FD5B89-8D94-4C27-B10D-A3A111DBF1C5}" dt="2024-02-13T16:32:24.548" v="1947" actId="478"/>
          <ac:grpSpMkLst>
            <pc:docMk/>
            <pc:sldMk cId="3844948055" sldId="2147470040"/>
            <ac:grpSpMk id="135" creationId="{E70F5BD7-831A-8344-B260-237D64917B70}"/>
          </ac:grpSpMkLst>
        </pc:grpChg>
        <pc:grpChg chg="add mod ord">
          <ac:chgData name="KANAGENDRA, Kana (NHS ENGLAND - X26)" userId="b130e7e3-d604-4f1c-b2b6-8c1d8001fad2" providerId="ADAL" clId="{13FD5B89-8D94-4C27-B10D-A3A111DBF1C5}" dt="2024-02-09T14:52:32.784" v="356" actId="1037"/>
          <ac:grpSpMkLst>
            <pc:docMk/>
            <pc:sldMk cId="3844948055" sldId="2147470040"/>
            <ac:grpSpMk id="149" creationId="{C6CF8BCB-7501-AA0F-F391-0034CA403814}"/>
          </ac:grpSpMkLst>
        </pc:grpChg>
        <pc:grpChg chg="add mod">
          <ac:chgData name="KANAGENDRA, Kana (NHS ENGLAND - X26)" userId="b130e7e3-d604-4f1c-b2b6-8c1d8001fad2" providerId="ADAL" clId="{13FD5B89-8D94-4C27-B10D-A3A111DBF1C5}" dt="2024-02-09T14:51:14.837" v="194"/>
          <ac:grpSpMkLst>
            <pc:docMk/>
            <pc:sldMk cId="3844948055" sldId="2147470040"/>
            <ac:grpSpMk id="156" creationId="{B8BF2775-4301-561C-33DC-884C74C53922}"/>
          </ac:grpSpMkLst>
        </pc:grpChg>
        <pc:grpChg chg="add mod">
          <ac:chgData name="KANAGENDRA, Kana (NHS ENGLAND - X26)" userId="b130e7e3-d604-4f1c-b2b6-8c1d8001fad2" providerId="ADAL" clId="{13FD5B89-8D94-4C27-B10D-A3A111DBF1C5}" dt="2024-02-13T16:31:27.848" v="1935"/>
          <ac:grpSpMkLst>
            <pc:docMk/>
            <pc:sldMk cId="3844948055" sldId="2147470040"/>
            <ac:grpSpMk id="182" creationId="{E1FFF35F-9C6F-4AD8-7191-F3EDBFDDDB23}"/>
          </ac:grpSpMkLst>
        </pc:grpChg>
        <pc:grpChg chg="add mod">
          <ac:chgData name="KANAGENDRA, Kana (NHS ENGLAND - X26)" userId="b130e7e3-d604-4f1c-b2b6-8c1d8001fad2" providerId="ADAL" clId="{13FD5B89-8D94-4C27-B10D-A3A111DBF1C5}" dt="2024-02-13T16:31:43.038" v="1937"/>
          <ac:grpSpMkLst>
            <pc:docMk/>
            <pc:sldMk cId="3844948055" sldId="2147470040"/>
            <ac:grpSpMk id="185" creationId="{5BE39F86-2F1D-2D6E-9B36-6935000362C0}"/>
          </ac:grpSpMkLst>
        </pc:grpChg>
        <pc:grpChg chg="add mod">
          <ac:chgData name="KANAGENDRA, Kana (NHS ENGLAND - X26)" userId="b130e7e3-d604-4f1c-b2b6-8c1d8001fad2" providerId="ADAL" clId="{13FD5B89-8D94-4C27-B10D-A3A111DBF1C5}" dt="2024-02-13T16:32:44.836" v="2079" actId="1038"/>
          <ac:grpSpMkLst>
            <pc:docMk/>
            <pc:sldMk cId="3844948055" sldId="2147470040"/>
            <ac:grpSpMk id="189" creationId="{69F5ADD9-AC76-A832-67A3-18C4445A4D19}"/>
          </ac:grpSpMkLst>
        </pc:grpChg>
        <pc:cxnChg chg="mod">
          <ac:chgData name="KANAGENDRA, Kana (NHS ENGLAND - X26)" userId="b130e7e3-d604-4f1c-b2b6-8c1d8001fad2" providerId="ADAL" clId="{13FD5B89-8D94-4C27-B10D-A3A111DBF1C5}" dt="2024-02-13T16:31:52.190" v="1942" actId="14100"/>
          <ac:cxnSpMkLst>
            <pc:docMk/>
            <pc:sldMk cId="3844948055" sldId="2147470040"/>
            <ac:cxnSpMk id="14" creationId="{DCA59E09-D8BF-A251-0D6F-D1BAAB9CBB18}"/>
          </ac:cxnSpMkLst>
        </pc:cxnChg>
        <pc:cxnChg chg="mod">
          <ac:chgData name="KANAGENDRA, Kana (NHS ENGLAND - X26)" userId="b130e7e3-d604-4f1c-b2b6-8c1d8001fad2" providerId="ADAL" clId="{13FD5B89-8D94-4C27-B10D-A3A111DBF1C5}" dt="2024-02-13T15:51:23.658" v="1046" actId="478"/>
          <ac:cxnSpMkLst>
            <pc:docMk/>
            <pc:sldMk cId="3844948055" sldId="2147470040"/>
            <ac:cxnSpMk id="56" creationId="{32791D00-BDD8-11A9-7F81-4F023325829C}"/>
          </ac:cxnSpMkLst>
        </pc:cxnChg>
        <pc:cxnChg chg="mod">
          <ac:chgData name="KANAGENDRA, Kana (NHS ENGLAND - X26)" userId="b130e7e3-d604-4f1c-b2b6-8c1d8001fad2" providerId="ADAL" clId="{13FD5B89-8D94-4C27-B10D-A3A111DBF1C5}" dt="2024-02-13T15:58:54.775" v="1072" actId="14100"/>
          <ac:cxnSpMkLst>
            <pc:docMk/>
            <pc:sldMk cId="3844948055" sldId="2147470040"/>
            <ac:cxnSpMk id="65" creationId="{8BBFF4A2-7A57-75A8-50CD-A8DF8784E827}"/>
          </ac:cxnSpMkLst>
        </pc:cxnChg>
        <pc:cxnChg chg="mod">
          <ac:chgData name="KANAGENDRA, Kana (NHS ENGLAND - X26)" userId="b130e7e3-d604-4f1c-b2b6-8c1d8001fad2" providerId="ADAL" clId="{13FD5B89-8D94-4C27-B10D-A3A111DBF1C5}" dt="2024-02-09T14:54:43.588" v="424" actId="14100"/>
          <ac:cxnSpMkLst>
            <pc:docMk/>
            <pc:sldMk cId="3844948055" sldId="2147470040"/>
            <ac:cxnSpMk id="83" creationId="{74C185C1-99EB-9DD5-9010-7B337796D811}"/>
          </ac:cxnSpMkLst>
        </pc:cxnChg>
        <pc:cxnChg chg="mod">
          <ac:chgData name="KANAGENDRA, Kana (NHS ENGLAND - X26)" userId="b130e7e3-d604-4f1c-b2b6-8c1d8001fad2" providerId="ADAL" clId="{13FD5B89-8D94-4C27-B10D-A3A111DBF1C5}" dt="2024-02-09T14:54:40.184" v="423" actId="14100"/>
          <ac:cxnSpMkLst>
            <pc:docMk/>
            <pc:sldMk cId="3844948055" sldId="2147470040"/>
            <ac:cxnSpMk id="84" creationId="{2B229AA2-4853-83A1-10B7-FC3634133A20}"/>
          </ac:cxnSpMkLst>
        </pc:cxnChg>
        <pc:cxnChg chg="mod">
          <ac:chgData name="KANAGENDRA, Kana (NHS ENGLAND - X26)" userId="b130e7e3-d604-4f1c-b2b6-8c1d8001fad2" providerId="ADAL" clId="{13FD5B89-8D94-4C27-B10D-A3A111DBF1C5}" dt="2024-02-09T14:55:23.402" v="468" actId="14100"/>
          <ac:cxnSpMkLst>
            <pc:docMk/>
            <pc:sldMk cId="3844948055" sldId="2147470040"/>
            <ac:cxnSpMk id="91" creationId="{824E6486-FF57-DD00-7005-898C0189F3F4}"/>
          </ac:cxnSpMkLst>
        </pc:cxnChg>
        <pc:cxnChg chg="mod">
          <ac:chgData name="KANAGENDRA, Kana (NHS ENGLAND - X26)" userId="b130e7e3-d604-4f1c-b2b6-8c1d8001fad2" providerId="ADAL" clId="{13FD5B89-8D94-4C27-B10D-A3A111DBF1C5}" dt="2024-02-09T14:54:47.480" v="425" actId="14100"/>
          <ac:cxnSpMkLst>
            <pc:docMk/>
            <pc:sldMk cId="3844948055" sldId="2147470040"/>
            <ac:cxnSpMk id="115" creationId="{51034C3D-5260-A815-A1CC-492D420F1B52}"/>
          </ac:cxnSpMkLst>
        </pc:cxnChg>
        <pc:cxnChg chg="del">
          <ac:chgData name="KANAGENDRA, Kana (NHS ENGLAND - X26)" userId="b130e7e3-d604-4f1c-b2b6-8c1d8001fad2" providerId="ADAL" clId="{13FD5B89-8D94-4C27-B10D-A3A111DBF1C5}" dt="2024-02-13T15:35:48.748" v="910" actId="478"/>
          <ac:cxnSpMkLst>
            <pc:docMk/>
            <pc:sldMk cId="3844948055" sldId="2147470040"/>
            <ac:cxnSpMk id="118" creationId="{BEA3EAA2-584E-79DC-75DD-F900B0A7CDAE}"/>
          </ac:cxnSpMkLst>
        </pc:cxnChg>
        <pc:cxnChg chg="del">
          <ac:chgData name="KANAGENDRA, Kana (NHS ENGLAND - X26)" userId="b130e7e3-d604-4f1c-b2b6-8c1d8001fad2" providerId="ADAL" clId="{13FD5B89-8D94-4C27-B10D-A3A111DBF1C5}" dt="2024-02-13T15:35:48.748" v="910" actId="478"/>
          <ac:cxnSpMkLst>
            <pc:docMk/>
            <pc:sldMk cId="3844948055" sldId="2147470040"/>
            <ac:cxnSpMk id="119" creationId="{B4E35C3B-2F68-BE65-4963-D682F139A7E1}"/>
          </ac:cxnSpMkLst>
        </pc:cxnChg>
        <pc:cxnChg chg="mod">
          <ac:chgData name="KANAGENDRA, Kana (NHS ENGLAND - X26)" userId="b130e7e3-d604-4f1c-b2b6-8c1d8001fad2" providerId="ADAL" clId="{13FD5B89-8D94-4C27-B10D-A3A111DBF1C5}" dt="2024-02-13T16:32:50.232" v="2080" actId="14100"/>
          <ac:cxnSpMkLst>
            <pc:docMk/>
            <pc:sldMk cId="3844948055" sldId="2147470040"/>
            <ac:cxnSpMk id="121" creationId="{05B63120-1C60-8D8D-3375-2F87D251F18D}"/>
          </ac:cxnSpMkLst>
        </pc:cxnChg>
        <pc:cxnChg chg="del">
          <ac:chgData name="KANAGENDRA, Kana (NHS ENGLAND - X26)" userId="b130e7e3-d604-4f1c-b2b6-8c1d8001fad2" providerId="ADAL" clId="{13FD5B89-8D94-4C27-B10D-A3A111DBF1C5}" dt="2024-02-13T15:38:31.653" v="945" actId="478"/>
          <ac:cxnSpMkLst>
            <pc:docMk/>
            <pc:sldMk cId="3844948055" sldId="2147470040"/>
            <ac:cxnSpMk id="123" creationId="{CE336C85-638D-4AE7-4477-DADDD73F4152}"/>
          </ac:cxnSpMkLst>
        </pc:cxnChg>
        <pc:cxnChg chg="add mod ord">
          <ac:chgData name="KANAGENDRA, Kana (NHS ENGLAND - X26)" userId="b130e7e3-d604-4f1c-b2b6-8c1d8001fad2" providerId="ADAL" clId="{13FD5B89-8D94-4C27-B10D-A3A111DBF1C5}" dt="2024-02-13T16:21:13.308" v="1713" actId="167"/>
          <ac:cxnSpMkLst>
            <pc:docMk/>
            <pc:sldMk cId="3844948055" sldId="2147470040"/>
            <ac:cxnSpMk id="164" creationId="{7FFF5F32-0A83-ED00-6864-CDCFC244B46E}"/>
          </ac:cxnSpMkLst>
        </pc:cxnChg>
      </pc:sldChg>
      <pc:sldChg chg="del">
        <pc:chgData name="KANAGENDRA, Kana (NHS ENGLAND - X26)" userId="b130e7e3-d604-4f1c-b2b6-8c1d8001fad2" providerId="ADAL" clId="{13FD5B89-8D94-4C27-B10D-A3A111DBF1C5}" dt="2024-02-09T15:07:53.568" v="785" actId="47"/>
        <pc:sldMkLst>
          <pc:docMk/>
          <pc:sldMk cId="1867337129" sldId="2147470042"/>
        </pc:sldMkLst>
      </pc:sldChg>
      <pc:sldChg chg="modSp mod">
        <pc:chgData name="KANAGENDRA, Kana (NHS ENGLAND - X26)" userId="b130e7e3-d604-4f1c-b2b6-8c1d8001fad2" providerId="ADAL" clId="{13FD5B89-8D94-4C27-B10D-A3A111DBF1C5}" dt="2024-02-13T10:39:42.133" v="787" actId="20577"/>
        <pc:sldMkLst>
          <pc:docMk/>
          <pc:sldMk cId="1314853826" sldId="2147470057"/>
        </pc:sldMkLst>
        <pc:spChg chg="mod">
          <ac:chgData name="KANAGENDRA, Kana (NHS ENGLAND - X26)" userId="b130e7e3-d604-4f1c-b2b6-8c1d8001fad2" providerId="ADAL" clId="{13FD5B89-8D94-4C27-B10D-A3A111DBF1C5}" dt="2024-02-13T10:39:42.133" v="787" actId="20577"/>
          <ac:spMkLst>
            <pc:docMk/>
            <pc:sldMk cId="1314853826" sldId="2147470057"/>
            <ac:spMk id="24" creationId="{2F8551FA-A4E4-EB26-545D-DCB07DE67004}"/>
          </ac:spMkLst>
        </pc:spChg>
      </pc:sldChg>
      <pc:sldChg chg="modSp mod">
        <pc:chgData name="KANAGENDRA, Kana (NHS ENGLAND - X26)" userId="b130e7e3-d604-4f1c-b2b6-8c1d8001fad2" providerId="ADAL" clId="{13FD5B89-8D94-4C27-B10D-A3A111DBF1C5}" dt="2024-02-13T16:06:21.009" v="1456" actId="6549"/>
        <pc:sldMkLst>
          <pc:docMk/>
          <pc:sldMk cId="80206811" sldId="2147470059"/>
        </pc:sldMkLst>
        <pc:spChg chg="mod">
          <ac:chgData name="KANAGENDRA, Kana (NHS ENGLAND - X26)" userId="b130e7e3-d604-4f1c-b2b6-8c1d8001fad2" providerId="ADAL" clId="{13FD5B89-8D94-4C27-B10D-A3A111DBF1C5}" dt="2024-02-13T16:06:21.009" v="1456" actId="6549"/>
          <ac:spMkLst>
            <pc:docMk/>
            <pc:sldMk cId="80206811" sldId="2147470059"/>
            <ac:spMk id="10" creationId="{299F3276-0183-4917-41C8-CF4EACDFEFA2}"/>
          </ac:spMkLst>
        </pc:spChg>
        <pc:spChg chg="mod">
          <ac:chgData name="KANAGENDRA, Kana (NHS ENGLAND - X26)" userId="b130e7e3-d604-4f1c-b2b6-8c1d8001fad2" providerId="ADAL" clId="{13FD5B89-8D94-4C27-B10D-A3A111DBF1C5}" dt="2024-02-13T16:05:40.354" v="1434" actId="20577"/>
          <ac:spMkLst>
            <pc:docMk/>
            <pc:sldMk cId="80206811" sldId="2147470059"/>
            <ac:spMk id="11" creationId="{23192CC7-6F20-8B10-40F8-C6D1B62026B6}"/>
          </ac:spMkLst>
        </pc:spChg>
        <pc:graphicFrameChg chg="modGraphic">
          <ac:chgData name="KANAGENDRA, Kana (NHS ENGLAND - X26)" userId="b130e7e3-d604-4f1c-b2b6-8c1d8001fad2" providerId="ADAL" clId="{13FD5B89-8D94-4C27-B10D-A3A111DBF1C5}" dt="2024-02-13T16:03:23.250" v="1242" actId="20577"/>
          <ac:graphicFrameMkLst>
            <pc:docMk/>
            <pc:sldMk cId="80206811" sldId="2147470059"/>
            <ac:graphicFrameMk id="3" creationId="{AA658545-2E2A-7BA9-4034-6C85803CFA37}"/>
          </ac:graphicFrameMkLst>
        </pc:graphicFrameChg>
      </pc:sldChg>
      <pc:sldChg chg="modSp mod">
        <pc:chgData name="KANAGENDRA, Kana (NHS ENGLAND - X26)" userId="b130e7e3-d604-4f1c-b2b6-8c1d8001fad2" providerId="ADAL" clId="{13FD5B89-8D94-4C27-B10D-A3A111DBF1C5}" dt="2024-02-13T16:52:49.116" v="2162" actId="1076"/>
        <pc:sldMkLst>
          <pc:docMk/>
          <pc:sldMk cId="3543177460" sldId="2147470062"/>
        </pc:sldMkLst>
        <pc:spChg chg="mod">
          <ac:chgData name="KANAGENDRA, Kana (NHS ENGLAND - X26)" userId="b130e7e3-d604-4f1c-b2b6-8c1d8001fad2" providerId="ADAL" clId="{13FD5B89-8D94-4C27-B10D-A3A111DBF1C5}" dt="2024-02-13T16:52:49.116" v="2162" actId="1076"/>
          <ac:spMkLst>
            <pc:docMk/>
            <pc:sldMk cId="3543177460" sldId="2147470062"/>
            <ac:spMk id="16" creationId="{CD0C5387-A6DB-3505-D527-CECF3930463C}"/>
          </ac:spMkLst>
        </pc:spChg>
      </pc:sldChg>
      <pc:sldChg chg="addSp delSp modSp mod">
        <pc:chgData name="KANAGENDRA, Kana (NHS ENGLAND - X26)" userId="b130e7e3-d604-4f1c-b2b6-8c1d8001fad2" providerId="ADAL" clId="{13FD5B89-8D94-4C27-B10D-A3A111DBF1C5}" dt="2024-02-13T16:38:47.591" v="2125" actId="20577"/>
        <pc:sldMkLst>
          <pc:docMk/>
          <pc:sldMk cId="2734382116" sldId="2147470064"/>
        </pc:sldMkLst>
        <pc:spChg chg="mod">
          <ac:chgData name="KANAGENDRA, Kana (NHS ENGLAND - X26)" userId="b130e7e3-d604-4f1c-b2b6-8c1d8001fad2" providerId="ADAL" clId="{13FD5B89-8D94-4C27-B10D-A3A111DBF1C5}" dt="2024-02-13T15:24:56.209" v="860"/>
          <ac:spMkLst>
            <pc:docMk/>
            <pc:sldMk cId="2734382116" sldId="2147470064"/>
            <ac:spMk id="2" creationId="{D76A389D-1EC0-DC56-3469-270703E4DE58}"/>
          </ac:spMkLst>
        </pc:spChg>
        <pc:spChg chg="mod">
          <ac:chgData name="KANAGENDRA, Kana (NHS ENGLAND - X26)" userId="b130e7e3-d604-4f1c-b2b6-8c1d8001fad2" providerId="ADAL" clId="{13FD5B89-8D94-4C27-B10D-A3A111DBF1C5}" dt="2024-02-13T15:25:29.837" v="862"/>
          <ac:spMkLst>
            <pc:docMk/>
            <pc:sldMk cId="2734382116" sldId="2147470064"/>
            <ac:spMk id="7" creationId="{9BB3F3F6-96E0-F4D2-BAC0-921A71FFAF23}"/>
          </ac:spMkLst>
        </pc:spChg>
        <pc:spChg chg="mod">
          <ac:chgData name="KANAGENDRA, Kana (NHS ENGLAND - X26)" userId="b130e7e3-d604-4f1c-b2b6-8c1d8001fad2" providerId="ADAL" clId="{13FD5B89-8D94-4C27-B10D-A3A111DBF1C5}" dt="2024-02-13T15:23:32.954" v="858" actId="20577"/>
          <ac:spMkLst>
            <pc:docMk/>
            <pc:sldMk cId="2734382116" sldId="2147470064"/>
            <ac:spMk id="9" creationId="{EEC6BA7E-37CC-38EF-0EC9-802A09820ED3}"/>
          </ac:spMkLst>
        </pc:spChg>
        <pc:spChg chg="mod">
          <ac:chgData name="KANAGENDRA, Kana (NHS ENGLAND - X26)" userId="b130e7e3-d604-4f1c-b2b6-8c1d8001fad2" providerId="ADAL" clId="{13FD5B89-8D94-4C27-B10D-A3A111DBF1C5}" dt="2024-02-13T15:31:19.478" v="881" actId="14100"/>
          <ac:spMkLst>
            <pc:docMk/>
            <pc:sldMk cId="2734382116" sldId="2147470064"/>
            <ac:spMk id="12" creationId="{39F6FE6F-749E-4F1A-950A-66E18835B2FB}"/>
          </ac:spMkLst>
        </pc:spChg>
        <pc:spChg chg="mod">
          <ac:chgData name="KANAGENDRA, Kana (NHS ENGLAND - X26)" userId="b130e7e3-d604-4f1c-b2b6-8c1d8001fad2" providerId="ADAL" clId="{13FD5B89-8D94-4C27-B10D-A3A111DBF1C5}" dt="2024-02-13T16:09:36.650" v="1489" actId="20577"/>
          <ac:spMkLst>
            <pc:docMk/>
            <pc:sldMk cId="2734382116" sldId="2147470064"/>
            <ac:spMk id="16" creationId="{D26CE8E2-7A2C-CC93-8152-F47D143C652D}"/>
          </ac:spMkLst>
        </pc:spChg>
        <pc:spChg chg="mod">
          <ac:chgData name="KANAGENDRA, Kana (NHS ENGLAND - X26)" userId="b130e7e3-d604-4f1c-b2b6-8c1d8001fad2" providerId="ADAL" clId="{13FD5B89-8D94-4C27-B10D-A3A111DBF1C5}" dt="2024-02-13T15:30:59.791" v="880" actId="14100"/>
          <ac:spMkLst>
            <pc:docMk/>
            <pc:sldMk cId="2734382116" sldId="2147470064"/>
            <ac:spMk id="20" creationId="{B61D3DB5-DBAC-8D35-AC18-152F0529CEA9}"/>
          </ac:spMkLst>
        </pc:spChg>
        <pc:spChg chg="add mod ord">
          <ac:chgData name="KANAGENDRA, Kana (NHS ENGLAND - X26)" userId="b130e7e3-d604-4f1c-b2b6-8c1d8001fad2" providerId="ADAL" clId="{13FD5B89-8D94-4C27-B10D-A3A111DBF1C5}" dt="2024-02-13T16:38:30.301" v="2123" actId="404"/>
          <ac:spMkLst>
            <pc:docMk/>
            <pc:sldMk cId="2734382116" sldId="2147470064"/>
            <ac:spMk id="29" creationId="{0EE3C285-2195-71FA-1E4F-F35589A0B497}"/>
          </ac:spMkLst>
        </pc:spChg>
        <pc:spChg chg="add del mod">
          <ac:chgData name="KANAGENDRA, Kana (NHS ENGLAND - X26)" userId="b130e7e3-d604-4f1c-b2b6-8c1d8001fad2" providerId="ADAL" clId="{13FD5B89-8D94-4C27-B10D-A3A111DBF1C5}" dt="2024-02-13T15:39:19.941" v="955" actId="478"/>
          <ac:spMkLst>
            <pc:docMk/>
            <pc:sldMk cId="2734382116" sldId="2147470064"/>
            <ac:spMk id="30" creationId="{6A6C527A-B5E9-2091-8ACE-91B2DDBA9B1C}"/>
          </ac:spMkLst>
        </pc:spChg>
        <pc:spChg chg="mod">
          <ac:chgData name="KANAGENDRA, Kana (NHS ENGLAND - X26)" userId="b130e7e3-d604-4f1c-b2b6-8c1d8001fad2" providerId="ADAL" clId="{13FD5B89-8D94-4C27-B10D-A3A111DBF1C5}" dt="2024-02-13T16:38:47.591" v="2125" actId="20577"/>
          <ac:spMkLst>
            <pc:docMk/>
            <pc:sldMk cId="2734382116" sldId="2147470064"/>
            <ac:spMk id="31" creationId="{9A772434-5CE2-200D-99EC-0DA82E266170}"/>
          </ac:spMkLst>
        </pc:spChg>
        <pc:spChg chg="mod">
          <ac:chgData name="KANAGENDRA, Kana (NHS ENGLAND - X26)" userId="b130e7e3-d604-4f1c-b2b6-8c1d8001fad2" providerId="ADAL" clId="{13FD5B89-8D94-4C27-B10D-A3A111DBF1C5}" dt="2024-02-13T12:03:02.850" v="818"/>
          <ac:spMkLst>
            <pc:docMk/>
            <pc:sldMk cId="2734382116" sldId="2147470064"/>
            <ac:spMk id="34" creationId="{57169908-9ECC-A5AE-634D-BA9248D4D343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9:24.225" v="957" actId="167"/>
          <ac:spMkLst>
            <pc:docMk/>
            <pc:sldMk cId="2734382116" sldId="2147470064"/>
            <ac:spMk id="45" creationId="{8CD39166-221E-DE3E-111D-9E79625081F3}"/>
          </ac:spMkLst>
        </pc:spChg>
        <pc:spChg chg="mod">
          <ac:chgData name="KANAGENDRA, Kana (NHS ENGLAND - X26)" userId="b130e7e3-d604-4f1c-b2b6-8c1d8001fad2" providerId="ADAL" clId="{13FD5B89-8D94-4C27-B10D-A3A111DBF1C5}" dt="2024-02-13T15:41:38.748" v="971"/>
          <ac:spMkLst>
            <pc:docMk/>
            <pc:sldMk cId="2734382116" sldId="2147470064"/>
            <ac:spMk id="49" creationId="{427BED1E-5EE4-D69E-B375-2341DC5B5403}"/>
          </ac:spMkLst>
        </pc:spChg>
        <pc:spChg chg="mod">
          <ac:chgData name="KANAGENDRA, Kana (NHS ENGLAND - X26)" userId="b130e7e3-d604-4f1c-b2b6-8c1d8001fad2" providerId="ADAL" clId="{13FD5B89-8D94-4C27-B10D-A3A111DBF1C5}" dt="2024-02-13T11:21:31.144" v="810"/>
          <ac:spMkLst>
            <pc:docMk/>
            <pc:sldMk cId="2734382116" sldId="2147470064"/>
            <ac:spMk id="50" creationId="{6D36C0C3-EC19-18DF-C06A-2271E501C4ED}"/>
          </ac:spMkLst>
        </pc:spChg>
        <pc:spChg chg="mod">
          <ac:chgData name="KANAGENDRA, Kana (NHS ENGLAND - X26)" userId="b130e7e3-d604-4f1c-b2b6-8c1d8001fad2" providerId="ADAL" clId="{13FD5B89-8D94-4C27-B10D-A3A111DBF1C5}" dt="2024-02-13T15:41:38.748" v="971"/>
          <ac:spMkLst>
            <pc:docMk/>
            <pc:sldMk cId="2734382116" sldId="2147470064"/>
            <ac:spMk id="51" creationId="{F69B6042-1BB2-B5D7-0588-8BAD515F40D4}"/>
          </ac:spMkLst>
        </pc:spChg>
        <pc:spChg chg="mod">
          <ac:chgData name="KANAGENDRA, Kana (NHS ENGLAND - X26)" userId="b130e7e3-d604-4f1c-b2b6-8c1d8001fad2" providerId="ADAL" clId="{13FD5B89-8D94-4C27-B10D-A3A111DBF1C5}" dt="2024-02-13T16:08:39.668" v="1465" actId="14100"/>
          <ac:spMkLst>
            <pc:docMk/>
            <pc:sldMk cId="2734382116" sldId="2147470064"/>
            <ac:spMk id="53" creationId="{F6030BDD-2505-CC4A-9AAF-749495884F3C}"/>
          </ac:spMkLst>
        </pc:spChg>
        <pc:spChg chg="mod">
          <ac:chgData name="KANAGENDRA, Kana (NHS ENGLAND - X26)" userId="b130e7e3-d604-4f1c-b2b6-8c1d8001fad2" providerId="ADAL" clId="{13FD5B89-8D94-4C27-B10D-A3A111DBF1C5}" dt="2024-02-13T16:10:39.729" v="1497" actId="14100"/>
          <ac:spMkLst>
            <pc:docMk/>
            <pc:sldMk cId="2734382116" sldId="2147470064"/>
            <ac:spMk id="54" creationId="{75D29130-2976-59F6-49B7-557C3C0E6CC7}"/>
          </ac:spMkLst>
        </pc:spChg>
        <pc:spChg chg="add mod">
          <ac:chgData name="KANAGENDRA, Kana (NHS ENGLAND - X26)" userId="b130e7e3-d604-4f1c-b2b6-8c1d8001fad2" providerId="ADAL" clId="{13FD5B89-8D94-4C27-B10D-A3A111DBF1C5}" dt="2024-02-13T16:11:14.777" v="1500" actId="1076"/>
          <ac:spMkLst>
            <pc:docMk/>
            <pc:sldMk cId="2734382116" sldId="2147470064"/>
            <ac:spMk id="55" creationId="{6091C4E2-AC67-500B-D183-60E62BE33023}"/>
          </ac:spMkLst>
        </pc:spChg>
        <pc:spChg chg="mod">
          <ac:chgData name="KANAGENDRA, Kana (NHS ENGLAND - X26)" userId="b130e7e3-d604-4f1c-b2b6-8c1d8001fad2" providerId="ADAL" clId="{13FD5B89-8D94-4C27-B10D-A3A111DBF1C5}" dt="2024-02-13T16:09:03.549" v="1481" actId="14100"/>
          <ac:spMkLst>
            <pc:docMk/>
            <pc:sldMk cId="2734382116" sldId="2147470064"/>
            <ac:spMk id="71" creationId="{6EA54D60-C9CC-F444-EE1C-C4D454CACBFE}"/>
          </ac:spMkLst>
        </pc:spChg>
        <pc:spChg chg="mod">
          <ac:chgData name="KANAGENDRA, Kana (NHS ENGLAND - X26)" userId="b130e7e3-d604-4f1c-b2b6-8c1d8001fad2" providerId="ADAL" clId="{13FD5B89-8D94-4C27-B10D-A3A111DBF1C5}" dt="2024-02-13T15:28:08.818" v="877"/>
          <ac:spMkLst>
            <pc:docMk/>
            <pc:sldMk cId="2734382116" sldId="2147470064"/>
            <ac:spMk id="72" creationId="{5AB498FB-07A3-479F-D08C-9FDD6262776E}"/>
          </ac:spMkLst>
        </pc:spChg>
        <pc:spChg chg="mod">
          <ac:chgData name="KANAGENDRA, Kana (NHS ENGLAND - X26)" userId="b130e7e3-d604-4f1c-b2b6-8c1d8001fad2" providerId="ADAL" clId="{13FD5B89-8D94-4C27-B10D-A3A111DBF1C5}" dt="2024-02-13T16:14:16.550" v="1625" actId="1037"/>
          <ac:spMkLst>
            <pc:docMk/>
            <pc:sldMk cId="2734382116" sldId="2147470064"/>
            <ac:spMk id="85" creationId="{D33851BD-3AF7-FFE8-DC14-4414B7EF42E3}"/>
          </ac:spMkLst>
        </pc:spChg>
        <pc:spChg chg="mod">
          <ac:chgData name="KANAGENDRA, Kana (NHS ENGLAND - X26)" userId="b130e7e3-d604-4f1c-b2b6-8c1d8001fad2" providerId="ADAL" clId="{13FD5B89-8D94-4C27-B10D-A3A111DBF1C5}" dt="2024-02-13T16:13:45.467" v="1610" actId="1035"/>
          <ac:spMkLst>
            <pc:docMk/>
            <pc:sldMk cId="2734382116" sldId="2147470064"/>
            <ac:spMk id="93" creationId="{47ABE6FF-D5FC-ADB6-A801-168FAA740264}"/>
          </ac:spMkLst>
        </pc:spChg>
        <pc:spChg chg="del">
          <ac:chgData name="KANAGENDRA, Kana (NHS ENGLAND - X26)" userId="b130e7e3-d604-4f1c-b2b6-8c1d8001fad2" providerId="ADAL" clId="{13FD5B89-8D94-4C27-B10D-A3A111DBF1C5}" dt="2024-02-13T16:11:05.589" v="1498" actId="478"/>
          <ac:spMkLst>
            <pc:docMk/>
            <pc:sldMk cId="2734382116" sldId="2147470064"/>
            <ac:spMk id="101" creationId="{EF79A282-13BB-7AB2-9760-A7E78614DEA8}"/>
          </ac:spMkLst>
        </pc:spChg>
        <pc:spChg chg="mod">
          <ac:chgData name="KANAGENDRA, Kana (NHS ENGLAND - X26)" userId="b130e7e3-d604-4f1c-b2b6-8c1d8001fad2" providerId="ADAL" clId="{13FD5B89-8D94-4C27-B10D-A3A111DBF1C5}" dt="2024-02-13T16:12:04.071" v="1514" actId="1035"/>
          <ac:spMkLst>
            <pc:docMk/>
            <pc:sldMk cId="2734382116" sldId="2147470064"/>
            <ac:spMk id="110" creationId="{71C07943-0B0D-0F9B-797D-5A0188AF4034}"/>
          </ac:spMkLst>
        </pc:spChg>
        <pc:grpChg chg="del">
          <ac:chgData name="KANAGENDRA, Kana (NHS ENGLAND - X26)" userId="b130e7e3-d604-4f1c-b2b6-8c1d8001fad2" providerId="ADAL" clId="{13FD5B89-8D94-4C27-B10D-A3A111DBF1C5}" dt="2024-02-13T15:41:37.139" v="970" actId="478"/>
          <ac:grpSpMkLst>
            <pc:docMk/>
            <pc:sldMk cId="2734382116" sldId="2147470064"/>
            <ac:grpSpMk id="4" creationId="{FAAED035-F51C-EE2B-409D-7745A08B7F4E}"/>
          </ac:grpSpMkLst>
        </pc:grpChg>
        <pc:grpChg chg="add mod">
          <ac:chgData name="KANAGENDRA, Kana (NHS ENGLAND - X26)" userId="b130e7e3-d604-4f1c-b2b6-8c1d8001fad2" providerId="ADAL" clId="{13FD5B89-8D94-4C27-B10D-A3A111DBF1C5}" dt="2024-02-13T15:41:38.748" v="971"/>
          <ac:grpSpMkLst>
            <pc:docMk/>
            <pc:sldMk cId="2734382116" sldId="2147470064"/>
            <ac:grpSpMk id="48" creationId="{B30B475F-47AD-DD66-28B1-E7C019FF235D}"/>
          </ac:grpSpMkLst>
        </pc:grpChg>
        <pc:cxnChg chg="mod">
          <ac:chgData name="KANAGENDRA, Kana (NHS ENGLAND - X26)" userId="b130e7e3-d604-4f1c-b2b6-8c1d8001fad2" providerId="ADAL" clId="{13FD5B89-8D94-4C27-B10D-A3A111DBF1C5}" dt="2024-02-13T15:41:43.855" v="972" actId="14100"/>
          <ac:cxnSpMkLst>
            <pc:docMk/>
            <pc:sldMk cId="2734382116" sldId="2147470064"/>
            <ac:cxnSpMk id="14" creationId="{DCA59E09-D8BF-A251-0D6F-D1BAAB9CBB18}"/>
          </ac:cxnSpMkLst>
        </pc:cxnChg>
        <pc:cxnChg chg="add mod ord">
          <ac:chgData name="KANAGENDRA, Kana (NHS ENGLAND - X26)" userId="b130e7e3-d604-4f1c-b2b6-8c1d8001fad2" providerId="ADAL" clId="{13FD5B89-8D94-4C27-B10D-A3A111DBF1C5}" dt="2024-02-13T15:39:24.225" v="957" actId="167"/>
          <ac:cxnSpMkLst>
            <pc:docMk/>
            <pc:sldMk cId="2734382116" sldId="2147470064"/>
            <ac:cxnSpMk id="47" creationId="{54BA7618-C08F-9D5E-812D-3A9B52914B5A}"/>
          </ac:cxnSpMkLst>
        </pc:cxnChg>
        <pc:cxnChg chg="mod">
          <ac:chgData name="KANAGENDRA, Kana (NHS ENGLAND - X26)" userId="b130e7e3-d604-4f1c-b2b6-8c1d8001fad2" providerId="ADAL" clId="{13FD5B89-8D94-4C27-B10D-A3A111DBF1C5}" dt="2024-02-13T15:30:59.791" v="880" actId="14100"/>
          <ac:cxnSpMkLst>
            <pc:docMk/>
            <pc:sldMk cId="2734382116" sldId="2147470064"/>
            <ac:cxnSpMk id="56" creationId="{32791D00-BDD8-11A9-7F81-4F023325829C}"/>
          </ac:cxnSpMkLst>
        </pc:cxnChg>
        <pc:cxnChg chg="del">
          <ac:chgData name="KANAGENDRA, Kana (NHS ENGLAND - X26)" userId="b130e7e3-d604-4f1c-b2b6-8c1d8001fad2" providerId="ADAL" clId="{13FD5B89-8D94-4C27-B10D-A3A111DBF1C5}" dt="2024-02-13T10:40:57.303" v="797" actId="478"/>
          <ac:cxnSpMkLst>
            <pc:docMk/>
            <pc:sldMk cId="2734382116" sldId="2147470064"/>
            <ac:cxnSpMk id="118" creationId="{BEA3EAA2-584E-79DC-75DD-F900B0A7CDAE}"/>
          </ac:cxnSpMkLst>
        </pc:cxnChg>
        <pc:cxnChg chg="del">
          <ac:chgData name="KANAGENDRA, Kana (NHS ENGLAND - X26)" userId="b130e7e3-d604-4f1c-b2b6-8c1d8001fad2" providerId="ADAL" clId="{13FD5B89-8D94-4C27-B10D-A3A111DBF1C5}" dt="2024-02-13T10:40:57.303" v="797" actId="478"/>
          <ac:cxnSpMkLst>
            <pc:docMk/>
            <pc:sldMk cId="2734382116" sldId="2147470064"/>
            <ac:cxnSpMk id="119" creationId="{B4E35C3B-2F68-BE65-4963-D682F139A7E1}"/>
          </ac:cxnSpMkLst>
        </pc:cxnChg>
        <pc:cxnChg chg="del mod">
          <ac:chgData name="KANAGENDRA, Kana (NHS ENGLAND - X26)" userId="b130e7e3-d604-4f1c-b2b6-8c1d8001fad2" providerId="ADAL" clId="{13FD5B89-8D94-4C27-B10D-A3A111DBF1C5}" dt="2024-02-13T15:39:19.941" v="955" actId="478"/>
          <ac:cxnSpMkLst>
            <pc:docMk/>
            <pc:sldMk cId="2734382116" sldId="2147470064"/>
            <ac:cxnSpMk id="123" creationId="{CE336C85-638D-4AE7-4477-DADDD73F4152}"/>
          </ac:cxnSpMkLst>
        </pc:cxnChg>
      </pc:sldChg>
      <pc:sldChg chg="addSp delSp modSp mod">
        <pc:chgData name="KANAGENDRA, Kana (NHS ENGLAND - X26)" userId="b130e7e3-d604-4f1c-b2b6-8c1d8001fad2" providerId="ADAL" clId="{13FD5B89-8D94-4C27-B10D-A3A111DBF1C5}" dt="2024-02-13T16:39:10.085" v="2128" actId="167"/>
        <pc:sldMkLst>
          <pc:docMk/>
          <pc:sldMk cId="963412802" sldId="2147470065"/>
        </pc:sldMkLst>
        <pc:spChg chg="mod">
          <ac:chgData name="KANAGENDRA, Kana (NHS ENGLAND - X26)" userId="b130e7e3-d604-4f1c-b2b6-8c1d8001fad2" providerId="ADAL" clId="{13FD5B89-8D94-4C27-B10D-A3A111DBF1C5}" dt="2024-02-13T10:40:14.897" v="796" actId="20577"/>
          <ac:spMkLst>
            <pc:docMk/>
            <pc:sldMk cId="963412802" sldId="2147470065"/>
            <ac:spMk id="2" creationId="{D74B0BCB-6DF1-A3F6-3DDA-6198C9D570E5}"/>
          </ac:spMkLst>
        </pc:spChg>
        <pc:spChg chg="del">
          <ac:chgData name="KANAGENDRA, Kana (NHS ENGLAND - X26)" userId="b130e7e3-d604-4f1c-b2b6-8c1d8001fad2" providerId="ADAL" clId="{13FD5B89-8D94-4C27-B10D-A3A111DBF1C5}" dt="2024-02-13T15:32:58.425" v="885" actId="478"/>
          <ac:spMkLst>
            <pc:docMk/>
            <pc:sldMk cId="963412802" sldId="2147470065"/>
            <ac:spMk id="7" creationId="{4347CA59-9325-751B-EBEF-E156B2FB40EE}"/>
          </ac:spMkLst>
        </pc:spChg>
        <pc:spChg chg="del">
          <ac:chgData name="KANAGENDRA, Kana (NHS ENGLAND - X26)" userId="b130e7e3-d604-4f1c-b2b6-8c1d8001fad2" providerId="ADAL" clId="{13FD5B89-8D94-4C27-B10D-A3A111DBF1C5}" dt="2024-02-13T15:32:58.425" v="885" actId="478"/>
          <ac:spMkLst>
            <pc:docMk/>
            <pc:sldMk cId="963412802" sldId="2147470065"/>
            <ac:spMk id="8" creationId="{3A9B501A-ABE8-EFFA-76B1-8A1F592FF48B}"/>
          </ac:spMkLst>
        </pc:spChg>
        <pc:spChg chg="del">
          <ac:chgData name="KANAGENDRA, Kana (NHS ENGLAND - X26)" userId="b130e7e3-d604-4f1c-b2b6-8c1d8001fad2" providerId="ADAL" clId="{13FD5B89-8D94-4C27-B10D-A3A111DBF1C5}" dt="2024-02-13T15:32:58.425" v="885" actId="478"/>
          <ac:spMkLst>
            <pc:docMk/>
            <pc:sldMk cId="963412802" sldId="2147470065"/>
            <ac:spMk id="22" creationId="{D8BD5BFD-576F-D5E6-B03A-B25D21AAFA8B}"/>
          </ac:spMkLst>
        </pc:spChg>
        <pc:spChg chg="del">
          <ac:chgData name="KANAGENDRA, Kana (NHS ENGLAND - X26)" userId="b130e7e3-d604-4f1c-b2b6-8c1d8001fad2" providerId="ADAL" clId="{13FD5B89-8D94-4C27-B10D-A3A111DBF1C5}" dt="2024-02-13T15:32:58.425" v="885" actId="478"/>
          <ac:spMkLst>
            <pc:docMk/>
            <pc:sldMk cId="963412802" sldId="2147470065"/>
            <ac:spMk id="40" creationId="{89A4E017-C7BE-9701-8F4A-F6ADDAE95D37}"/>
          </ac:spMkLst>
        </pc:spChg>
        <pc:spChg chg="add del mod ord">
          <ac:chgData name="KANAGENDRA, Kana (NHS ENGLAND - X26)" userId="b130e7e3-d604-4f1c-b2b6-8c1d8001fad2" providerId="ADAL" clId="{13FD5B89-8D94-4C27-B10D-A3A111DBF1C5}" dt="2024-02-13T16:39:04.011" v="2126" actId="478"/>
          <ac:spMkLst>
            <pc:docMk/>
            <pc:sldMk cId="963412802" sldId="2147470065"/>
            <ac:spMk id="50" creationId="{9E7351E5-D0FE-C817-0199-F12A01EFB6EE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3:04.214" v="887" actId="167"/>
          <ac:spMkLst>
            <pc:docMk/>
            <pc:sldMk cId="963412802" sldId="2147470065"/>
            <ac:spMk id="52" creationId="{6E83F105-4D63-9983-43DC-EC59BA3A5E4A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3:04.214" v="887" actId="167"/>
          <ac:spMkLst>
            <pc:docMk/>
            <pc:sldMk cId="963412802" sldId="2147470065"/>
            <ac:spMk id="54" creationId="{2ED884F2-4981-65F6-3F8F-4F2FD7F45153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3:04.214" v="887" actId="167"/>
          <ac:spMkLst>
            <pc:docMk/>
            <pc:sldMk cId="963412802" sldId="2147470065"/>
            <ac:spMk id="55" creationId="{B90BD0CF-F981-30AF-11C3-D6749A1B2498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3:04.214" v="887" actId="167"/>
          <ac:spMkLst>
            <pc:docMk/>
            <pc:sldMk cId="963412802" sldId="2147470065"/>
            <ac:spMk id="57" creationId="{8BF5E9F6-48E7-E7DD-D901-43C04B1C723A}"/>
          </ac:spMkLst>
        </pc:spChg>
        <pc:spChg chg="add del mod ord">
          <ac:chgData name="KANAGENDRA, Kana (NHS ENGLAND - X26)" userId="b130e7e3-d604-4f1c-b2b6-8c1d8001fad2" providerId="ADAL" clId="{13FD5B89-8D94-4C27-B10D-A3A111DBF1C5}" dt="2024-02-13T15:39:04.187" v="952" actId="478"/>
          <ac:spMkLst>
            <pc:docMk/>
            <pc:sldMk cId="963412802" sldId="2147470065"/>
            <ac:spMk id="58" creationId="{93CF107C-38E0-F696-E063-7F72DADD84AB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9:08.703" v="954" actId="167"/>
          <ac:spMkLst>
            <pc:docMk/>
            <pc:sldMk cId="963412802" sldId="2147470065"/>
            <ac:spMk id="63" creationId="{547F1DE9-0F1B-F720-7EDB-C26888790AEC}"/>
          </ac:spMkLst>
        </pc:spChg>
        <pc:spChg chg="mod">
          <ac:chgData name="KANAGENDRA, Kana (NHS ENGLAND - X26)" userId="b130e7e3-d604-4f1c-b2b6-8c1d8001fad2" providerId="ADAL" clId="{13FD5B89-8D94-4C27-B10D-A3A111DBF1C5}" dt="2024-02-13T15:40:46.499" v="959"/>
          <ac:spMkLst>
            <pc:docMk/>
            <pc:sldMk cId="963412802" sldId="2147470065"/>
            <ac:spMk id="66" creationId="{8DB37BC7-3573-D206-EBCE-3CBC598693F4}"/>
          </ac:spMkLst>
        </pc:spChg>
        <pc:spChg chg="mod">
          <ac:chgData name="KANAGENDRA, Kana (NHS ENGLAND - X26)" userId="b130e7e3-d604-4f1c-b2b6-8c1d8001fad2" providerId="ADAL" clId="{13FD5B89-8D94-4C27-B10D-A3A111DBF1C5}" dt="2024-02-13T15:40:46.499" v="959"/>
          <ac:spMkLst>
            <pc:docMk/>
            <pc:sldMk cId="963412802" sldId="2147470065"/>
            <ac:spMk id="67" creationId="{CDC2DDE5-072C-38DF-23C0-30CFA4A2460F}"/>
          </ac:spMkLst>
        </pc:spChg>
        <pc:spChg chg="mod">
          <ac:chgData name="KANAGENDRA, Kana (NHS ENGLAND - X26)" userId="b130e7e3-d604-4f1c-b2b6-8c1d8001fad2" providerId="ADAL" clId="{13FD5B89-8D94-4C27-B10D-A3A111DBF1C5}" dt="2024-02-13T15:40:46.499" v="959"/>
          <ac:spMkLst>
            <pc:docMk/>
            <pc:sldMk cId="963412802" sldId="2147470065"/>
            <ac:spMk id="69" creationId="{E25874E3-9D34-5620-057D-71537FF48645}"/>
          </ac:spMkLst>
        </pc:spChg>
        <pc:spChg chg="mod">
          <ac:chgData name="KANAGENDRA, Kana (NHS ENGLAND - X26)" userId="b130e7e3-d604-4f1c-b2b6-8c1d8001fad2" providerId="ADAL" clId="{13FD5B89-8D94-4C27-B10D-A3A111DBF1C5}" dt="2024-02-13T15:40:46.499" v="959"/>
          <ac:spMkLst>
            <pc:docMk/>
            <pc:sldMk cId="963412802" sldId="2147470065"/>
            <ac:spMk id="70" creationId="{F064EA68-1978-C014-E83E-9E28F5C54927}"/>
          </ac:spMkLst>
        </pc:spChg>
        <pc:spChg chg="mod">
          <ac:chgData name="KANAGENDRA, Kana (NHS ENGLAND - X26)" userId="b130e7e3-d604-4f1c-b2b6-8c1d8001fad2" providerId="ADAL" clId="{13FD5B89-8D94-4C27-B10D-A3A111DBF1C5}" dt="2024-02-13T15:40:46.499" v="959"/>
          <ac:spMkLst>
            <pc:docMk/>
            <pc:sldMk cId="963412802" sldId="2147470065"/>
            <ac:spMk id="72" creationId="{A2D9B2D5-595A-C3D7-D322-19CFB01822A5}"/>
          </ac:spMkLst>
        </pc:spChg>
        <pc:spChg chg="mod">
          <ac:chgData name="KANAGENDRA, Kana (NHS ENGLAND - X26)" userId="b130e7e3-d604-4f1c-b2b6-8c1d8001fad2" providerId="ADAL" clId="{13FD5B89-8D94-4C27-B10D-A3A111DBF1C5}" dt="2024-02-13T15:40:46.499" v="959"/>
          <ac:spMkLst>
            <pc:docMk/>
            <pc:sldMk cId="963412802" sldId="2147470065"/>
            <ac:spMk id="73" creationId="{C7969A76-14BD-90FC-C439-BC81152B9574}"/>
          </ac:spMkLst>
        </pc:spChg>
        <pc:spChg chg="mod">
          <ac:chgData name="KANAGENDRA, Kana (NHS ENGLAND - X26)" userId="b130e7e3-d604-4f1c-b2b6-8c1d8001fad2" providerId="ADAL" clId="{13FD5B89-8D94-4C27-B10D-A3A111DBF1C5}" dt="2024-02-13T15:40:46.499" v="959"/>
          <ac:spMkLst>
            <pc:docMk/>
            <pc:sldMk cId="963412802" sldId="2147470065"/>
            <ac:spMk id="75" creationId="{BDB8C8F3-D2BF-9A09-2EEE-4EE92DBDF2DE}"/>
          </ac:spMkLst>
        </pc:spChg>
        <pc:spChg chg="mod">
          <ac:chgData name="KANAGENDRA, Kana (NHS ENGLAND - X26)" userId="b130e7e3-d604-4f1c-b2b6-8c1d8001fad2" providerId="ADAL" clId="{13FD5B89-8D94-4C27-B10D-A3A111DBF1C5}" dt="2024-02-13T15:40:46.499" v="959"/>
          <ac:spMkLst>
            <pc:docMk/>
            <pc:sldMk cId="963412802" sldId="2147470065"/>
            <ac:spMk id="76" creationId="{2932B785-9838-2F90-7313-4149B280EE75}"/>
          </ac:spMkLst>
        </pc:spChg>
        <pc:spChg chg="add mod ord">
          <ac:chgData name="KANAGENDRA, Kana (NHS ENGLAND - X26)" userId="b130e7e3-d604-4f1c-b2b6-8c1d8001fad2" providerId="ADAL" clId="{13FD5B89-8D94-4C27-B10D-A3A111DBF1C5}" dt="2024-02-13T16:39:10.085" v="2128" actId="167"/>
          <ac:spMkLst>
            <pc:docMk/>
            <pc:sldMk cId="963412802" sldId="2147470065"/>
            <ac:spMk id="79" creationId="{8F9EBA34-DD87-255A-FBEE-865DF18B1A40}"/>
          </ac:spMkLst>
        </pc:spChg>
        <pc:grpChg chg="del">
          <ac:chgData name="KANAGENDRA, Kana (NHS ENGLAND - X26)" userId="b130e7e3-d604-4f1c-b2b6-8c1d8001fad2" providerId="ADAL" clId="{13FD5B89-8D94-4C27-B10D-A3A111DBF1C5}" dt="2024-02-13T15:40:44.137" v="958" actId="478"/>
          <ac:grpSpMkLst>
            <pc:docMk/>
            <pc:sldMk cId="963412802" sldId="2147470065"/>
            <ac:grpSpMk id="9" creationId="{32070480-6413-5A9F-1F2F-2965C7200502}"/>
          </ac:grpSpMkLst>
        </pc:grpChg>
        <pc:grpChg chg="del">
          <ac:chgData name="KANAGENDRA, Kana (NHS ENGLAND - X26)" userId="b130e7e3-d604-4f1c-b2b6-8c1d8001fad2" providerId="ADAL" clId="{13FD5B89-8D94-4C27-B10D-A3A111DBF1C5}" dt="2024-02-13T15:40:44.137" v="958" actId="478"/>
          <ac:grpSpMkLst>
            <pc:docMk/>
            <pc:sldMk cId="963412802" sldId="2147470065"/>
            <ac:grpSpMk id="15" creationId="{0D98BB90-FF28-48F6-F6AC-81C629E003C7}"/>
          </ac:grpSpMkLst>
        </pc:grpChg>
        <pc:grpChg chg="del">
          <ac:chgData name="KANAGENDRA, Kana (NHS ENGLAND - X26)" userId="b130e7e3-d604-4f1c-b2b6-8c1d8001fad2" providerId="ADAL" clId="{13FD5B89-8D94-4C27-B10D-A3A111DBF1C5}" dt="2024-02-13T15:40:44.137" v="958" actId="478"/>
          <ac:grpSpMkLst>
            <pc:docMk/>
            <pc:sldMk cId="963412802" sldId="2147470065"/>
            <ac:grpSpMk id="30" creationId="{8B92169D-6ED4-A41C-2067-C347CFE81D59}"/>
          </ac:grpSpMkLst>
        </pc:grpChg>
        <pc:grpChg chg="del">
          <ac:chgData name="KANAGENDRA, Kana (NHS ENGLAND - X26)" userId="b130e7e3-d604-4f1c-b2b6-8c1d8001fad2" providerId="ADAL" clId="{13FD5B89-8D94-4C27-B10D-A3A111DBF1C5}" dt="2024-02-13T15:40:44.137" v="958" actId="478"/>
          <ac:grpSpMkLst>
            <pc:docMk/>
            <pc:sldMk cId="963412802" sldId="2147470065"/>
            <ac:grpSpMk id="41" creationId="{CF5BB0FB-9BF2-2449-2B4B-C004AA231F38}"/>
          </ac:grpSpMkLst>
        </pc:grpChg>
        <pc:grpChg chg="add mod ord">
          <ac:chgData name="KANAGENDRA, Kana (NHS ENGLAND - X26)" userId="b130e7e3-d604-4f1c-b2b6-8c1d8001fad2" providerId="ADAL" clId="{13FD5B89-8D94-4C27-B10D-A3A111DBF1C5}" dt="2024-02-13T15:40:49.302" v="960" actId="167"/>
          <ac:grpSpMkLst>
            <pc:docMk/>
            <pc:sldMk cId="963412802" sldId="2147470065"/>
            <ac:grpSpMk id="65" creationId="{AE9C7A25-6FD3-A05B-D18D-53EA734F46B2}"/>
          </ac:grpSpMkLst>
        </pc:grpChg>
        <pc:grpChg chg="add mod ord">
          <ac:chgData name="KANAGENDRA, Kana (NHS ENGLAND - X26)" userId="b130e7e3-d604-4f1c-b2b6-8c1d8001fad2" providerId="ADAL" clId="{13FD5B89-8D94-4C27-B10D-A3A111DBF1C5}" dt="2024-02-13T15:40:49.302" v="960" actId="167"/>
          <ac:grpSpMkLst>
            <pc:docMk/>
            <pc:sldMk cId="963412802" sldId="2147470065"/>
            <ac:grpSpMk id="68" creationId="{1D8B1B36-0F49-7D58-BC74-4F41A5F21E55}"/>
          </ac:grpSpMkLst>
        </pc:grpChg>
        <pc:grpChg chg="add mod ord">
          <ac:chgData name="KANAGENDRA, Kana (NHS ENGLAND - X26)" userId="b130e7e3-d604-4f1c-b2b6-8c1d8001fad2" providerId="ADAL" clId="{13FD5B89-8D94-4C27-B10D-A3A111DBF1C5}" dt="2024-02-13T15:41:12.105" v="968" actId="1036"/>
          <ac:grpSpMkLst>
            <pc:docMk/>
            <pc:sldMk cId="963412802" sldId="2147470065"/>
            <ac:grpSpMk id="71" creationId="{B8C044AA-4346-AECC-F5A0-2ED048DE708C}"/>
          </ac:grpSpMkLst>
        </pc:grpChg>
        <pc:grpChg chg="add mod ord">
          <ac:chgData name="KANAGENDRA, Kana (NHS ENGLAND - X26)" userId="b130e7e3-d604-4f1c-b2b6-8c1d8001fad2" providerId="ADAL" clId="{13FD5B89-8D94-4C27-B10D-A3A111DBF1C5}" dt="2024-02-13T15:40:49.302" v="960" actId="167"/>
          <ac:grpSpMkLst>
            <pc:docMk/>
            <pc:sldMk cId="963412802" sldId="2147470065"/>
            <ac:grpSpMk id="74" creationId="{F6F691FE-BD06-593B-D791-664D7A5B163E}"/>
          </ac:grpSpMkLst>
        </pc:grpChg>
        <pc:picChg chg="del">
          <ac:chgData name="KANAGENDRA, Kana (NHS ENGLAND - X26)" userId="b130e7e3-d604-4f1c-b2b6-8c1d8001fad2" providerId="ADAL" clId="{13FD5B89-8D94-4C27-B10D-A3A111DBF1C5}" dt="2024-02-13T15:32:58.425" v="885" actId="478"/>
          <ac:picMkLst>
            <pc:docMk/>
            <pc:sldMk cId="963412802" sldId="2147470065"/>
            <ac:picMk id="45" creationId="{1CB5EDEE-4899-8EE6-4CB5-0D0CA95CA6F4}"/>
          </ac:picMkLst>
        </pc:picChg>
        <pc:picChg chg="del">
          <ac:chgData name="KANAGENDRA, Kana (NHS ENGLAND - X26)" userId="b130e7e3-d604-4f1c-b2b6-8c1d8001fad2" providerId="ADAL" clId="{13FD5B89-8D94-4C27-B10D-A3A111DBF1C5}" dt="2024-02-13T15:32:58.425" v="885" actId="478"/>
          <ac:picMkLst>
            <pc:docMk/>
            <pc:sldMk cId="963412802" sldId="2147470065"/>
            <ac:picMk id="46" creationId="{D45AB90E-A71A-07E6-CA91-E19FBE8A5DF5}"/>
          </ac:picMkLst>
        </pc:picChg>
        <pc:picChg chg="del">
          <ac:chgData name="KANAGENDRA, Kana (NHS ENGLAND - X26)" userId="b130e7e3-d604-4f1c-b2b6-8c1d8001fad2" providerId="ADAL" clId="{13FD5B89-8D94-4C27-B10D-A3A111DBF1C5}" dt="2024-02-13T15:32:58.425" v="885" actId="478"/>
          <ac:picMkLst>
            <pc:docMk/>
            <pc:sldMk cId="963412802" sldId="2147470065"/>
            <ac:picMk id="47" creationId="{D5A022AE-3E47-BD52-8FA2-7EC5DC256316}"/>
          </ac:picMkLst>
        </pc:picChg>
        <pc:cxnChg chg="mod">
          <ac:chgData name="KANAGENDRA, Kana (NHS ENGLAND - X26)" userId="b130e7e3-d604-4f1c-b2b6-8c1d8001fad2" providerId="ADAL" clId="{13FD5B89-8D94-4C27-B10D-A3A111DBF1C5}" dt="2024-02-13T15:33:20.966" v="890" actId="14100"/>
          <ac:cxnSpMkLst>
            <pc:docMk/>
            <pc:sldMk cId="963412802" sldId="2147470065"/>
            <ac:cxnSpMk id="4" creationId="{59B5F0C1-841C-2082-8AD0-51034E930614}"/>
          </ac:cxnSpMkLst>
        </pc:cxnChg>
        <pc:cxnChg chg="mod">
          <ac:chgData name="KANAGENDRA, Kana (NHS ENGLAND - X26)" userId="b130e7e3-d604-4f1c-b2b6-8c1d8001fad2" providerId="ADAL" clId="{13FD5B89-8D94-4C27-B10D-A3A111DBF1C5}" dt="2024-02-13T15:40:44.137" v="958" actId="478"/>
          <ac:cxnSpMkLst>
            <pc:docMk/>
            <pc:sldMk cId="963412802" sldId="2147470065"/>
            <ac:cxnSpMk id="6" creationId="{50C654C3-F6E0-A0B0-7335-06AD7AACF2FC}"/>
          </ac:cxnSpMkLst>
        </pc:cxnChg>
        <pc:cxnChg chg="mod">
          <ac:chgData name="KANAGENDRA, Kana (NHS ENGLAND - X26)" userId="b130e7e3-d604-4f1c-b2b6-8c1d8001fad2" providerId="ADAL" clId="{13FD5B89-8D94-4C27-B10D-A3A111DBF1C5}" dt="2024-02-13T15:40:44.137" v="958" actId="478"/>
          <ac:cxnSpMkLst>
            <pc:docMk/>
            <pc:sldMk cId="963412802" sldId="2147470065"/>
            <ac:cxnSpMk id="12" creationId="{CA28780F-069F-B449-BF84-1776DDC767DD}"/>
          </ac:cxnSpMkLst>
        </pc:cxnChg>
        <pc:cxnChg chg="mod">
          <ac:chgData name="KANAGENDRA, Kana (NHS ENGLAND - X26)" userId="b130e7e3-d604-4f1c-b2b6-8c1d8001fad2" providerId="ADAL" clId="{13FD5B89-8D94-4C27-B10D-A3A111DBF1C5}" dt="2024-02-13T15:40:44.137" v="958" actId="478"/>
          <ac:cxnSpMkLst>
            <pc:docMk/>
            <pc:sldMk cId="963412802" sldId="2147470065"/>
            <ac:cxnSpMk id="13" creationId="{DB5CF847-2F40-D2BE-F131-88F7ABB8AA28}"/>
          </ac:cxnSpMkLst>
        </pc:cxnChg>
        <pc:cxnChg chg="mod">
          <ac:chgData name="KANAGENDRA, Kana (NHS ENGLAND - X26)" userId="b130e7e3-d604-4f1c-b2b6-8c1d8001fad2" providerId="ADAL" clId="{13FD5B89-8D94-4C27-B10D-A3A111DBF1C5}" dt="2024-02-13T15:40:44.137" v="958" actId="478"/>
          <ac:cxnSpMkLst>
            <pc:docMk/>
            <pc:sldMk cId="963412802" sldId="2147470065"/>
            <ac:cxnSpMk id="21" creationId="{040DD704-AE6F-6072-7DBD-72B16D200997}"/>
          </ac:cxnSpMkLst>
        </pc:cxnChg>
        <pc:cxnChg chg="mod">
          <ac:chgData name="KANAGENDRA, Kana (NHS ENGLAND - X26)" userId="b130e7e3-d604-4f1c-b2b6-8c1d8001fad2" providerId="ADAL" clId="{13FD5B89-8D94-4C27-B10D-A3A111DBF1C5}" dt="2024-02-13T15:40:44.137" v="958" actId="478"/>
          <ac:cxnSpMkLst>
            <pc:docMk/>
            <pc:sldMk cId="963412802" sldId="2147470065"/>
            <ac:cxnSpMk id="27" creationId="{793FDBD7-E80F-06B1-8454-69AA31DA8A74}"/>
          </ac:cxnSpMkLst>
        </pc:cxnChg>
        <pc:cxnChg chg="mod">
          <ac:chgData name="KANAGENDRA, Kana (NHS ENGLAND - X26)" userId="b130e7e3-d604-4f1c-b2b6-8c1d8001fad2" providerId="ADAL" clId="{13FD5B89-8D94-4C27-B10D-A3A111DBF1C5}" dt="2024-02-13T15:41:12.105" v="968" actId="1036"/>
          <ac:cxnSpMkLst>
            <pc:docMk/>
            <pc:sldMk cId="963412802" sldId="2147470065"/>
            <ac:cxnSpMk id="33" creationId="{32744D46-3A32-56C6-8795-D12F7A0E3694}"/>
          </ac:cxnSpMkLst>
        </pc:cxnChg>
        <pc:cxnChg chg="mod">
          <ac:chgData name="KANAGENDRA, Kana (NHS ENGLAND - X26)" userId="b130e7e3-d604-4f1c-b2b6-8c1d8001fad2" providerId="ADAL" clId="{13FD5B89-8D94-4C27-B10D-A3A111DBF1C5}" dt="2024-02-13T15:40:44.137" v="958" actId="478"/>
          <ac:cxnSpMkLst>
            <pc:docMk/>
            <pc:sldMk cId="963412802" sldId="2147470065"/>
            <ac:cxnSpMk id="35" creationId="{DD92280F-BB4F-D0E1-35A7-9BE09450C43A}"/>
          </ac:cxnSpMkLst>
        </pc:cxnChg>
        <pc:cxnChg chg="mod">
          <ac:chgData name="KANAGENDRA, Kana (NHS ENGLAND - X26)" userId="b130e7e3-d604-4f1c-b2b6-8c1d8001fad2" providerId="ADAL" clId="{13FD5B89-8D94-4C27-B10D-A3A111DBF1C5}" dt="2024-02-13T15:40:44.137" v="958" actId="478"/>
          <ac:cxnSpMkLst>
            <pc:docMk/>
            <pc:sldMk cId="963412802" sldId="2147470065"/>
            <ac:cxnSpMk id="39" creationId="{C0F84E7C-E0F7-0CFA-D2F0-F1ED5D1A5943}"/>
          </ac:cxnSpMkLst>
        </pc:cxnChg>
        <pc:cxnChg chg="mod">
          <ac:chgData name="KANAGENDRA, Kana (NHS ENGLAND - X26)" userId="b130e7e3-d604-4f1c-b2b6-8c1d8001fad2" providerId="ADAL" clId="{13FD5B89-8D94-4C27-B10D-A3A111DBF1C5}" dt="2024-02-13T15:40:44.137" v="958" actId="478"/>
          <ac:cxnSpMkLst>
            <pc:docMk/>
            <pc:sldMk cId="963412802" sldId="2147470065"/>
            <ac:cxnSpMk id="49" creationId="{945BE8D9-529F-F115-F3B7-596EBB14628A}"/>
          </ac:cxnSpMkLst>
        </pc:cxnChg>
        <pc:cxnChg chg="mod">
          <ac:chgData name="KANAGENDRA, Kana (NHS ENGLAND - X26)" userId="b130e7e3-d604-4f1c-b2b6-8c1d8001fad2" providerId="ADAL" clId="{13FD5B89-8D94-4C27-B10D-A3A111DBF1C5}" dt="2024-02-13T15:33:23.447" v="891" actId="14100"/>
          <ac:cxnSpMkLst>
            <pc:docMk/>
            <pc:sldMk cId="963412802" sldId="2147470065"/>
            <ac:cxnSpMk id="51" creationId="{2E2F3DE4-5A63-5017-D75A-DB85F8570853}"/>
          </ac:cxnSpMkLst>
        </pc:cxnChg>
        <pc:cxnChg chg="mod">
          <ac:chgData name="KANAGENDRA, Kana (NHS ENGLAND - X26)" userId="b130e7e3-d604-4f1c-b2b6-8c1d8001fad2" providerId="ADAL" clId="{13FD5B89-8D94-4C27-B10D-A3A111DBF1C5}" dt="2024-02-13T15:33:16.893" v="889" actId="14100"/>
          <ac:cxnSpMkLst>
            <pc:docMk/>
            <pc:sldMk cId="963412802" sldId="2147470065"/>
            <ac:cxnSpMk id="53" creationId="{C66384AB-D4BB-CA11-7005-812A1E9FE175}"/>
          </ac:cxnSpMkLst>
        </pc:cxnChg>
        <pc:cxnChg chg="mod">
          <ac:chgData name="KANAGENDRA, Kana (NHS ENGLAND - X26)" userId="b130e7e3-d604-4f1c-b2b6-8c1d8001fad2" providerId="ADAL" clId="{13FD5B89-8D94-4C27-B10D-A3A111DBF1C5}" dt="2024-02-13T15:33:13.989" v="888" actId="14100"/>
          <ac:cxnSpMkLst>
            <pc:docMk/>
            <pc:sldMk cId="963412802" sldId="2147470065"/>
            <ac:cxnSpMk id="56" creationId="{71B6A511-3F3D-B8F2-3A67-F8D5359A6ABF}"/>
          </ac:cxnSpMkLst>
        </pc:cxnChg>
        <pc:cxnChg chg="add mod ord">
          <ac:chgData name="KANAGENDRA, Kana (NHS ENGLAND - X26)" userId="b130e7e3-d604-4f1c-b2b6-8c1d8001fad2" providerId="ADAL" clId="{13FD5B89-8D94-4C27-B10D-A3A111DBF1C5}" dt="2024-02-13T15:39:08.703" v="954" actId="167"/>
          <ac:cxnSpMkLst>
            <pc:docMk/>
            <pc:sldMk cId="963412802" sldId="2147470065"/>
            <ac:cxnSpMk id="64" creationId="{EF37289B-B645-1476-C034-AA6B1B734E95}"/>
          </ac:cxnSpMkLst>
        </pc:cxnChg>
      </pc:sldChg>
      <pc:sldChg chg="addSp delSp modSp add del mod delAnim modAnim">
        <pc:chgData name="KANAGENDRA, Kana (NHS ENGLAND - X26)" userId="b130e7e3-d604-4f1c-b2b6-8c1d8001fad2" providerId="ADAL" clId="{13FD5B89-8D94-4C27-B10D-A3A111DBF1C5}" dt="2024-02-14T12:32:41.661" v="3639"/>
        <pc:sldMkLst>
          <pc:docMk/>
          <pc:sldMk cId="539688762" sldId="2147470066"/>
        </pc:sldMkLst>
        <pc:spChg chg="del">
          <ac:chgData name="KANAGENDRA, Kana (NHS ENGLAND - X26)" userId="b130e7e3-d604-4f1c-b2b6-8c1d8001fad2" providerId="ADAL" clId="{13FD5B89-8D94-4C27-B10D-A3A111DBF1C5}" dt="2024-02-13T15:37:14.281" v="920" actId="478"/>
          <ac:spMkLst>
            <pc:docMk/>
            <pc:sldMk cId="539688762" sldId="2147470066"/>
            <ac:spMk id="2" creationId="{98DF06B3-4353-5CF7-09A0-D51AD53B31D5}"/>
          </ac:spMkLst>
        </pc:spChg>
        <pc:spChg chg="mod">
          <ac:chgData name="KANAGENDRA, Kana (NHS ENGLAND - X26)" userId="b130e7e3-d604-4f1c-b2b6-8c1d8001fad2" providerId="ADAL" clId="{13FD5B89-8D94-4C27-B10D-A3A111DBF1C5}" dt="2024-02-13T16:33:34.486" v="2089" actId="6549"/>
          <ac:spMkLst>
            <pc:docMk/>
            <pc:sldMk cId="539688762" sldId="2147470066"/>
            <ac:spMk id="6" creationId="{FB341445-4999-39B6-767D-9BBC34F11695}"/>
          </ac:spMkLst>
        </pc:spChg>
        <pc:spChg chg="del">
          <ac:chgData name="KANAGENDRA, Kana (NHS ENGLAND - X26)" userId="b130e7e3-d604-4f1c-b2b6-8c1d8001fad2" providerId="ADAL" clId="{13FD5B89-8D94-4C27-B10D-A3A111DBF1C5}" dt="2024-02-13T15:37:14.281" v="920" actId="478"/>
          <ac:spMkLst>
            <pc:docMk/>
            <pc:sldMk cId="539688762" sldId="2147470066"/>
            <ac:spMk id="7" creationId="{3AC5D150-6463-9730-04C5-6246743577EA}"/>
          </ac:spMkLst>
        </pc:spChg>
        <pc:spChg chg="del">
          <ac:chgData name="KANAGENDRA, Kana (NHS ENGLAND - X26)" userId="b130e7e3-d604-4f1c-b2b6-8c1d8001fad2" providerId="ADAL" clId="{13FD5B89-8D94-4C27-B10D-A3A111DBF1C5}" dt="2024-02-13T16:22:46.335" v="1756" actId="478"/>
          <ac:spMkLst>
            <pc:docMk/>
            <pc:sldMk cId="539688762" sldId="2147470066"/>
            <ac:spMk id="16" creationId="{02BF6DE5-297C-7E90-82B5-4F90E71E60C7}"/>
          </ac:spMkLst>
        </pc:spChg>
        <pc:spChg chg="mod topLvl">
          <ac:chgData name="KANAGENDRA, Kana (NHS ENGLAND - X26)" userId="b130e7e3-d604-4f1c-b2b6-8c1d8001fad2" providerId="ADAL" clId="{13FD5B89-8D94-4C27-B10D-A3A111DBF1C5}" dt="2024-02-13T15:58:09.737" v="1066" actId="3064"/>
          <ac:spMkLst>
            <pc:docMk/>
            <pc:sldMk cId="539688762" sldId="2147470066"/>
            <ac:spMk id="19" creationId="{9D100BCC-9C8E-648B-D58D-617D6091D35A}"/>
          </ac:spMkLst>
        </pc:spChg>
        <pc:spChg chg="del topLvl">
          <ac:chgData name="KANAGENDRA, Kana (NHS ENGLAND - X26)" userId="b130e7e3-d604-4f1c-b2b6-8c1d8001fad2" providerId="ADAL" clId="{13FD5B89-8D94-4C27-B10D-A3A111DBF1C5}" dt="2024-02-13T15:57:39.200" v="1060" actId="478"/>
          <ac:spMkLst>
            <pc:docMk/>
            <pc:sldMk cId="539688762" sldId="2147470066"/>
            <ac:spMk id="20" creationId="{6BBDC9D0-3669-1C4D-45DF-F9C3AF9066BD}"/>
          </ac:spMkLst>
        </pc:spChg>
        <pc:spChg chg="mod">
          <ac:chgData name="KANAGENDRA, Kana (NHS ENGLAND - X26)" userId="b130e7e3-d604-4f1c-b2b6-8c1d8001fad2" providerId="ADAL" clId="{13FD5B89-8D94-4C27-B10D-A3A111DBF1C5}" dt="2024-02-09T14:56:53.526" v="492"/>
          <ac:spMkLst>
            <pc:docMk/>
            <pc:sldMk cId="539688762" sldId="2147470066"/>
            <ac:spMk id="21" creationId="{F4A3372F-8A46-9C4E-479D-7D74AC9745B8}"/>
          </ac:spMkLst>
        </pc:spChg>
        <pc:spChg chg="del">
          <ac:chgData name="KANAGENDRA, Kana (NHS ENGLAND - X26)" userId="b130e7e3-d604-4f1c-b2b6-8c1d8001fad2" providerId="ADAL" clId="{13FD5B89-8D94-4C27-B10D-A3A111DBF1C5}" dt="2024-02-13T15:37:14.281" v="920" actId="478"/>
          <ac:spMkLst>
            <pc:docMk/>
            <pc:sldMk cId="539688762" sldId="2147470066"/>
            <ac:spMk id="31" creationId="{88B465B2-EFA0-658F-BB13-4F99BF72B078}"/>
          </ac:spMkLst>
        </pc:spChg>
        <pc:spChg chg="mod">
          <ac:chgData name="KANAGENDRA, Kana (NHS ENGLAND - X26)" userId="b130e7e3-d604-4f1c-b2b6-8c1d8001fad2" providerId="ADAL" clId="{13FD5B89-8D94-4C27-B10D-A3A111DBF1C5}" dt="2024-02-13T15:59:18.222" v="1073"/>
          <ac:spMkLst>
            <pc:docMk/>
            <pc:sldMk cId="539688762" sldId="2147470066"/>
            <ac:spMk id="34" creationId="{6BD58442-BE74-E104-0EC2-22A282CF50A5}"/>
          </ac:spMkLst>
        </pc:spChg>
        <pc:spChg chg="del">
          <ac:chgData name="KANAGENDRA, Kana (NHS ENGLAND - X26)" userId="b130e7e3-d604-4f1c-b2b6-8c1d8001fad2" providerId="ADAL" clId="{13FD5B89-8D94-4C27-B10D-A3A111DBF1C5}" dt="2024-02-13T16:22:46.335" v="1756" actId="478"/>
          <ac:spMkLst>
            <pc:docMk/>
            <pc:sldMk cId="539688762" sldId="2147470066"/>
            <ac:spMk id="53" creationId="{2CA5A786-9AAA-602B-7F17-5F4970080E18}"/>
          </ac:spMkLst>
        </pc:spChg>
        <pc:spChg chg="del">
          <ac:chgData name="KANAGENDRA, Kana (NHS ENGLAND - X26)" userId="b130e7e3-d604-4f1c-b2b6-8c1d8001fad2" providerId="ADAL" clId="{13FD5B89-8D94-4C27-B10D-A3A111DBF1C5}" dt="2024-02-13T16:22:46.335" v="1756" actId="478"/>
          <ac:spMkLst>
            <pc:docMk/>
            <pc:sldMk cId="539688762" sldId="2147470066"/>
            <ac:spMk id="54" creationId="{A6062ACE-6E44-A17B-B63A-8FA86DA0C843}"/>
          </ac:spMkLst>
        </pc:spChg>
        <pc:spChg chg="del">
          <ac:chgData name="KANAGENDRA, Kana (NHS ENGLAND - X26)" userId="b130e7e3-d604-4f1c-b2b6-8c1d8001fad2" providerId="ADAL" clId="{13FD5B89-8D94-4C27-B10D-A3A111DBF1C5}" dt="2024-02-13T16:22:39.516" v="1755" actId="478"/>
          <ac:spMkLst>
            <pc:docMk/>
            <pc:sldMk cId="539688762" sldId="2147470066"/>
            <ac:spMk id="71" creationId="{E5CF7477-C40B-283B-744B-D755B95011BA}"/>
          </ac:spMkLst>
        </pc:spChg>
        <pc:spChg chg="del">
          <ac:chgData name="KANAGENDRA, Kana (NHS ENGLAND - X26)" userId="b130e7e3-d604-4f1c-b2b6-8c1d8001fad2" providerId="ADAL" clId="{13FD5B89-8D94-4C27-B10D-A3A111DBF1C5}" dt="2024-02-13T16:23:01.438" v="1757" actId="478"/>
          <ac:spMkLst>
            <pc:docMk/>
            <pc:sldMk cId="539688762" sldId="2147470066"/>
            <ac:spMk id="93" creationId="{99720CB0-62B4-21D7-85B9-31AE67BE2356}"/>
          </ac:spMkLst>
        </pc:spChg>
        <pc:spChg chg="del mod">
          <ac:chgData name="KANAGENDRA, Kana (NHS ENGLAND - X26)" userId="b130e7e3-d604-4f1c-b2b6-8c1d8001fad2" providerId="ADAL" clId="{13FD5B89-8D94-4C27-B10D-A3A111DBF1C5}" dt="2024-02-13T16:30:33.328" v="1933" actId="478"/>
          <ac:spMkLst>
            <pc:docMk/>
            <pc:sldMk cId="539688762" sldId="2147470066"/>
            <ac:spMk id="99" creationId="{938BE0AF-ADB6-FC7C-DECA-69FBE85120E8}"/>
          </ac:spMkLst>
        </pc:spChg>
        <pc:spChg chg="del">
          <ac:chgData name="KANAGENDRA, Kana (NHS ENGLAND - X26)" userId="b130e7e3-d604-4f1c-b2b6-8c1d8001fad2" providerId="ADAL" clId="{13FD5B89-8D94-4C27-B10D-A3A111DBF1C5}" dt="2024-02-13T16:22:39.516" v="1755" actId="478"/>
          <ac:spMkLst>
            <pc:docMk/>
            <pc:sldMk cId="539688762" sldId="2147470066"/>
            <ac:spMk id="101" creationId="{615C7FF6-59BE-8A28-1ED5-F2A579FB9B3D}"/>
          </ac:spMkLst>
        </pc:spChg>
        <pc:spChg chg="del">
          <ac:chgData name="KANAGENDRA, Kana (NHS ENGLAND - X26)" userId="b130e7e3-d604-4f1c-b2b6-8c1d8001fad2" providerId="ADAL" clId="{13FD5B89-8D94-4C27-B10D-A3A111DBF1C5}" dt="2024-02-13T16:22:39.516" v="1755" actId="478"/>
          <ac:spMkLst>
            <pc:docMk/>
            <pc:sldMk cId="539688762" sldId="2147470066"/>
            <ac:spMk id="110" creationId="{C50F8FFD-C0EB-8BF0-1157-E6D5B81C38FF}"/>
          </ac:spMkLst>
        </pc:spChg>
        <pc:spChg chg="mod">
          <ac:chgData name="KANAGENDRA, Kana (NHS ENGLAND - X26)" userId="b130e7e3-d604-4f1c-b2b6-8c1d8001fad2" providerId="ADAL" clId="{13FD5B89-8D94-4C27-B10D-A3A111DBF1C5}" dt="2024-02-09T14:57:38.672" v="495" actId="108"/>
          <ac:spMkLst>
            <pc:docMk/>
            <pc:sldMk cId="539688762" sldId="2147470066"/>
            <ac:spMk id="116" creationId="{12D23757-9D35-D5EF-88D0-6386EB3A162A}"/>
          </ac:spMkLst>
        </pc:spChg>
        <pc:spChg chg="del">
          <ac:chgData name="KANAGENDRA, Kana (NHS ENGLAND - X26)" userId="b130e7e3-d604-4f1c-b2b6-8c1d8001fad2" providerId="ADAL" clId="{13FD5B89-8D94-4C27-B10D-A3A111DBF1C5}" dt="2024-02-09T14:57:05.859" v="493" actId="478"/>
          <ac:spMkLst>
            <pc:docMk/>
            <pc:sldMk cId="539688762" sldId="2147470066"/>
            <ac:spMk id="120" creationId="{A5320EA2-AA1B-A91C-9564-0DAAAA81DB52}"/>
          </ac:spMkLst>
        </pc:spChg>
        <pc:spChg chg="add del mod ord">
          <ac:chgData name="KANAGENDRA, Kana (NHS ENGLAND - X26)" userId="b130e7e3-d604-4f1c-b2b6-8c1d8001fad2" providerId="ADAL" clId="{13FD5B89-8D94-4C27-B10D-A3A111DBF1C5}" dt="2024-02-13T16:40:01.372" v="2135" actId="478"/>
          <ac:spMkLst>
            <pc:docMk/>
            <pc:sldMk cId="539688762" sldId="2147470066"/>
            <ac:spMk id="120" creationId="{D7EA7FEF-1AD3-C455-842F-2DCE4324205C}"/>
          </ac:spMkLst>
        </pc:spChg>
        <pc:spChg chg="del">
          <ac:chgData name="KANAGENDRA, Kana (NHS ENGLAND - X26)" userId="b130e7e3-d604-4f1c-b2b6-8c1d8001fad2" providerId="ADAL" clId="{13FD5B89-8D94-4C27-B10D-A3A111DBF1C5}" dt="2024-02-13T16:33:17.383" v="2087" actId="478"/>
          <ac:spMkLst>
            <pc:docMk/>
            <pc:sldMk cId="539688762" sldId="2147470066"/>
            <ac:spMk id="122" creationId="{8C2CBFC8-D1B9-B3BE-6A52-F7347A0CEF94}"/>
          </ac:spMkLst>
        </pc:spChg>
        <pc:spChg chg="mod topLvl">
          <ac:chgData name="KANAGENDRA, Kana (NHS ENGLAND - X26)" userId="b130e7e3-d604-4f1c-b2b6-8c1d8001fad2" providerId="ADAL" clId="{13FD5B89-8D94-4C27-B10D-A3A111DBF1C5}" dt="2024-02-13T15:58:09.737" v="1066" actId="3064"/>
          <ac:spMkLst>
            <pc:docMk/>
            <pc:sldMk cId="539688762" sldId="2147470066"/>
            <ac:spMk id="125" creationId="{0BA61043-5CA1-930E-3180-07F0AB717E53}"/>
          </ac:spMkLst>
        </pc:spChg>
        <pc:spChg chg="del topLvl">
          <ac:chgData name="KANAGENDRA, Kana (NHS ENGLAND - X26)" userId="b130e7e3-d604-4f1c-b2b6-8c1d8001fad2" providerId="ADAL" clId="{13FD5B89-8D94-4C27-B10D-A3A111DBF1C5}" dt="2024-02-13T15:57:47.961" v="1062" actId="478"/>
          <ac:spMkLst>
            <pc:docMk/>
            <pc:sldMk cId="539688762" sldId="2147470066"/>
            <ac:spMk id="126" creationId="{E21327D0-F981-3622-BB3C-532491A2A58B}"/>
          </ac:spMkLst>
        </pc:spChg>
        <pc:spChg chg="mod">
          <ac:chgData name="KANAGENDRA, Kana (NHS ENGLAND - X26)" userId="b130e7e3-d604-4f1c-b2b6-8c1d8001fad2" providerId="ADAL" clId="{13FD5B89-8D94-4C27-B10D-A3A111DBF1C5}" dt="2024-02-13T16:26:28.777" v="1875" actId="20577"/>
          <ac:spMkLst>
            <pc:docMk/>
            <pc:sldMk cId="539688762" sldId="2147470066"/>
            <ac:spMk id="133" creationId="{7D1B0443-B45D-9384-E0A4-BF2E30F7D457}"/>
          </ac:spMkLst>
        </pc:spChg>
        <pc:spChg chg="mod">
          <ac:chgData name="KANAGENDRA, Kana (NHS ENGLAND - X26)" userId="b130e7e3-d604-4f1c-b2b6-8c1d8001fad2" providerId="ADAL" clId="{13FD5B89-8D94-4C27-B10D-A3A111DBF1C5}" dt="2024-02-13T16:26:39.684" v="1886" actId="1038"/>
          <ac:spMkLst>
            <pc:docMk/>
            <pc:sldMk cId="539688762" sldId="2147470066"/>
            <ac:spMk id="143" creationId="{A3912FDC-B5E7-58BD-50D4-0BBF1DBE919E}"/>
          </ac:spMkLst>
        </pc:spChg>
        <pc:spChg chg="del">
          <ac:chgData name="KANAGENDRA, Kana (NHS ENGLAND - X26)" userId="b130e7e3-d604-4f1c-b2b6-8c1d8001fad2" providerId="ADAL" clId="{13FD5B89-8D94-4C27-B10D-A3A111DBF1C5}" dt="2024-02-09T14:57:11.086" v="494" actId="478"/>
          <ac:spMkLst>
            <pc:docMk/>
            <pc:sldMk cId="539688762" sldId="2147470066"/>
            <ac:spMk id="144" creationId="{5E7BA94D-2427-68FB-DB94-40A559E4B14C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7:19.754" v="922" actId="167"/>
          <ac:spMkLst>
            <pc:docMk/>
            <pc:sldMk cId="539688762" sldId="2147470066"/>
            <ac:spMk id="144" creationId="{C5983EDA-34F2-883B-8E40-2A73DACD8B53}"/>
          </ac:spMkLst>
        </pc:spChg>
        <pc:spChg chg="add mod">
          <ac:chgData name="KANAGENDRA, Kana (NHS ENGLAND - X26)" userId="b130e7e3-d604-4f1c-b2b6-8c1d8001fad2" providerId="ADAL" clId="{13FD5B89-8D94-4C27-B10D-A3A111DBF1C5}" dt="2024-02-09T14:58:07.774" v="496"/>
          <ac:spMkLst>
            <pc:docMk/>
            <pc:sldMk cId="539688762" sldId="2147470066"/>
            <ac:spMk id="145" creationId="{9BB10B00-EB28-491E-4742-CD3DD8DD95DB}"/>
          </ac:spMkLst>
        </pc:spChg>
        <pc:spChg chg="del">
          <ac:chgData name="KANAGENDRA, Kana (NHS ENGLAND - X26)" userId="b130e7e3-d604-4f1c-b2b6-8c1d8001fad2" providerId="ADAL" clId="{13FD5B89-8D94-4C27-B10D-A3A111DBF1C5}" dt="2024-02-13T15:37:14.281" v="920" actId="478"/>
          <ac:spMkLst>
            <pc:docMk/>
            <pc:sldMk cId="539688762" sldId="2147470066"/>
            <ac:spMk id="151" creationId="{523C58CC-BD45-8B5F-765B-A80F94C08152}"/>
          </ac:spMkLst>
        </pc:spChg>
        <pc:spChg chg="mod">
          <ac:chgData name="KANAGENDRA, Kana (NHS ENGLAND - X26)" userId="b130e7e3-d604-4f1c-b2b6-8c1d8001fad2" providerId="ADAL" clId="{13FD5B89-8D94-4C27-B10D-A3A111DBF1C5}" dt="2024-02-13T15:59:45.365" v="1083" actId="20577"/>
          <ac:spMkLst>
            <pc:docMk/>
            <pc:sldMk cId="539688762" sldId="2147470066"/>
            <ac:spMk id="153" creationId="{1BEDE78F-C9A0-E906-16A4-9E8EC458AED7}"/>
          </ac:spMkLst>
        </pc:spChg>
        <pc:spChg chg="mod">
          <ac:chgData name="KANAGENDRA, Kana (NHS ENGLAND - X26)" userId="b130e7e3-d604-4f1c-b2b6-8c1d8001fad2" providerId="ADAL" clId="{13FD5B89-8D94-4C27-B10D-A3A111DBF1C5}" dt="2024-02-09T14:58:07.774" v="496"/>
          <ac:spMkLst>
            <pc:docMk/>
            <pc:sldMk cId="539688762" sldId="2147470066"/>
            <ac:spMk id="154" creationId="{ADBC8463-5937-FE8D-B99A-B51F4DA77F98}"/>
          </ac:spMkLst>
        </pc:spChg>
        <pc:spChg chg="mod">
          <ac:chgData name="KANAGENDRA, Kana (NHS ENGLAND - X26)" userId="b130e7e3-d604-4f1c-b2b6-8c1d8001fad2" providerId="ADAL" clId="{13FD5B89-8D94-4C27-B10D-A3A111DBF1C5}" dt="2024-02-09T14:58:07.774" v="496"/>
          <ac:spMkLst>
            <pc:docMk/>
            <pc:sldMk cId="539688762" sldId="2147470066"/>
            <ac:spMk id="155" creationId="{CC8C56D6-8AD5-4812-30BB-12808793F443}"/>
          </ac:spMkLst>
        </pc:spChg>
        <pc:spChg chg="add mod">
          <ac:chgData name="KANAGENDRA, Kana (NHS ENGLAND - X26)" userId="b130e7e3-d604-4f1c-b2b6-8c1d8001fad2" providerId="ADAL" clId="{13FD5B89-8D94-4C27-B10D-A3A111DBF1C5}" dt="2024-02-09T14:58:26.471" v="497"/>
          <ac:spMkLst>
            <pc:docMk/>
            <pc:sldMk cId="539688762" sldId="2147470066"/>
            <ac:spMk id="157" creationId="{D3FB3AAF-67E4-AA05-FE95-7BCAA698F4AA}"/>
          </ac:spMkLst>
        </pc:spChg>
        <pc:spChg chg="add mod">
          <ac:chgData name="KANAGENDRA, Kana (NHS ENGLAND - X26)" userId="b130e7e3-d604-4f1c-b2b6-8c1d8001fad2" providerId="ADAL" clId="{13FD5B89-8D94-4C27-B10D-A3A111DBF1C5}" dt="2024-02-09T14:58:26.471" v="497"/>
          <ac:spMkLst>
            <pc:docMk/>
            <pc:sldMk cId="539688762" sldId="2147470066"/>
            <ac:spMk id="158" creationId="{A015ED72-340C-12B2-77A1-BBBCA0536533}"/>
          </ac:spMkLst>
        </pc:spChg>
        <pc:spChg chg="add mod">
          <ac:chgData name="KANAGENDRA, Kana (NHS ENGLAND - X26)" userId="b130e7e3-d604-4f1c-b2b6-8c1d8001fad2" providerId="ADAL" clId="{13FD5B89-8D94-4C27-B10D-A3A111DBF1C5}" dt="2024-02-09T14:58:26.471" v="497"/>
          <ac:spMkLst>
            <pc:docMk/>
            <pc:sldMk cId="539688762" sldId="2147470066"/>
            <ac:spMk id="159" creationId="{EA56A11C-984B-D0B6-23F0-EC346E1DF61D}"/>
          </ac:spMkLst>
        </pc:spChg>
        <pc:spChg chg="add mod">
          <ac:chgData name="KANAGENDRA, Kana (NHS ENGLAND - X26)" userId="b130e7e3-d604-4f1c-b2b6-8c1d8001fad2" providerId="ADAL" clId="{13FD5B89-8D94-4C27-B10D-A3A111DBF1C5}" dt="2024-02-09T14:58:26.471" v="497"/>
          <ac:spMkLst>
            <pc:docMk/>
            <pc:sldMk cId="539688762" sldId="2147470066"/>
            <ac:spMk id="160" creationId="{0D75CBC5-D274-A4A3-BDBC-47AE2CED388B}"/>
          </ac:spMkLst>
        </pc:spChg>
        <pc:spChg chg="add mod">
          <ac:chgData name="KANAGENDRA, Kana (NHS ENGLAND - X26)" userId="b130e7e3-d604-4f1c-b2b6-8c1d8001fad2" providerId="ADAL" clId="{13FD5B89-8D94-4C27-B10D-A3A111DBF1C5}" dt="2024-02-13T16:27:18.811" v="1897" actId="1037"/>
          <ac:spMkLst>
            <pc:docMk/>
            <pc:sldMk cId="539688762" sldId="2147470066"/>
            <ac:spMk id="161" creationId="{CE2176A6-6DFF-B099-AC97-FE66349037ED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7:19.754" v="922" actId="167"/>
          <ac:spMkLst>
            <pc:docMk/>
            <pc:sldMk cId="539688762" sldId="2147470066"/>
            <ac:spMk id="164" creationId="{8AD9CCC9-385C-F8C2-63D3-1CF275166574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7:19.754" v="922" actId="167"/>
          <ac:spMkLst>
            <pc:docMk/>
            <pc:sldMk cId="539688762" sldId="2147470066"/>
            <ac:spMk id="165" creationId="{201B8521-1198-F99F-1A97-33B91B477D1B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7:19.754" v="922" actId="167"/>
          <ac:spMkLst>
            <pc:docMk/>
            <pc:sldMk cId="539688762" sldId="2147470066"/>
            <ac:spMk id="166" creationId="{8F04F920-1364-72DA-DAD1-A455843372D2}"/>
          </ac:spMkLst>
        </pc:spChg>
        <pc:spChg chg="add mod">
          <ac:chgData name="KANAGENDRA, Kana (NHS ENGLAND - X26)" userId="b130e7e3-d604-4f1c-b2b6-8c1d8001fad2" providerId="ADAL" clId="{13FD5B89-8D94-4C27-B10D-A3A111DBF1C5}" dt="2024-02-09T15:05:22.824" v="779" actId="1076"/>
          <ac:spMkLst>
            <pc:docMk/>
            <pc:sldMk cId="539688762" sldId="2147470066"/>
            <ac:spMk id="170" creationId="{1DA00909-82E3-E4C3-0C86-D6D8FAF7A95D}"/>
          </ac:spMkLst>
        </pc:spChg>
        <pc:spChg chg="add mod ord">
          <ac:chgData name="KANAGENDRA, Kana (NHS ENGLAND - X26)" userId="b130e7e3-d604-4f1c-b2b6-8c1d8001fad2" providerId="ADAL" clId="{13FD5B89-8D94-4C27-B10D-A3A111DBF1C5}" dt="2024-02-13T15:37:41.262" v="928" actId="1035"/>
          <ac:spMkLst>
            <pc:docMk/>
            <pc:sldMk cId="539688762" sldId="2147470066"/>
            <ac:spMk id="171" creationId="{2CE05D17-D7D7-74E1-DEFE-69B1147BE396}"/>
          </ac:spMkLst>
        </pc:spChg>
        <pc:spChg chg="add mod">
          <ac:chgData name="KANAGENDRA, Kana (NHS ENGLAND - X26)" userId="b130e7e3-d604-4f1c-b2b6-8c1d8001fad2" providerId="ADAL" clId="{13FD5B89-8D94-4C27-B10D-A3A111DBF1C5}" dt="2024-02-13T15:57:40.968" v="1061"/>
          <ac:spMkLst>
            <pc:docMk/>
            <pc:sldMk cId="539688762" sldId="2147470066"/>
            <ac:spMk id="172" creationId="{84E8D5B2-D867-AA53-8F9B-190858B17738}"/>
          </ac:spMkLst>
        </pc:spChg>
        <pc:spChg chg="add mod">
          <ac:chgData name="KANAGENDRA, Kana (NHS ENGLAND - X26)" userId="b130e7e3-d604-4f1c-b2b6-8c1d8001fad2" providerId="ADAL" clId="{13FD5B89-8D94-4C27-B10D-A3A111DBF1C5}" dt="2024-02-13T15:57:55.719" v="1064" actId="1076"/>
          <ac:spMkLst>
            <pc:docMk/>
            <pc:sldMk cId="539688762" sldId="2147470066"/>
            <ac:spMk id="173" creationId="{B6BF64D1-C6B5-4C1B-7996-7C15CD9FE3B5}"/>
          </ac:spMkLst>
        </pc:spChg>
        <pc:spChg chg="add mod">
          <ac:chgData name="KANAGENDRA, Kana (NHS ENGLAND - X26)" userId="b130e7e3-d604-4f1c-b2b6-8c1d8001fad2" providerId="ADAL" clId="{13FD5B89-8D94-4C27-B10D-A3A111DBF1C5}" dt="2024-02-13T16:23:04.478" v="1758"/>
          <ac:spMkLst>
            <pc:docMk/>
            <pc:sldMk cId="539688762" sldId="2147470066"/>
            <ac:spMk id="174" creationId="{E5A2CA3D-C93C-C30E-E0C1-69A0E9B79C0D}"/>
          </ac:spMkLst>
        </pc:spChg>
        <pc:spChg chg="add mod">
          <ac:chgData name="KANAGENDRA, Kana (NHS ENGLAND - X26)" userId="b130e7e3-d604-4f1c-b2b6-8c1d8001fad2" providerId="ADAL" clId="{13FD5B89-8D94-4C27-B10D-A3A111DBF1C5}" dt="2024-02-13T16:27:50.054" v="1900" actId="1037"/>
          <ac:spMkLst>
            <pc:docMk/>
            <pc:sldMk cId="539688762" sldId="2147470066"/>
            <ac:spMk id="175" creationId="{67AC44F2-9684-B841-9E93-8330BF94C764}"/>
          </ac:spMkLst>
        </pc:spChg>
        <pc:spChg chg="add mod ord">
          <ac:chgData name="KANAGENDRA, Kana (NHS ENGLAND - X26)" userId="b130e7e3-d604-4f1c-b2b6-8c1d8001fad2" providerId="ADAL" clId="{13FD5B89-8D94-4C27-B10D-A3A111DBF1C5}" dt="2024-02-13T16:26:30.882" v="1876"/>
          <ac:spMkLst>
            <pc:docMk/>
            <pc:sldMk cId="539688762" sldId="2147470066"/>
            <ac:spMk id="176" creationId="{F8FFC904-EEEC-D460-17F7-DBA5FC692686}"/>
          </ac:spMkLst>
        </pc:spChg>
        <pc:spChg chg="add mod">
          <ac:chgData name="KANAGENDRA, Kana (NHS ENGLAND - X26)" userId="b130e7e3-d604-4f1c-b2b6-8c1d8001fad2" providerId="ADAL" clId="{13FD5B89-8D94-4C27-B10D-A3A111DBF1C5}" dt="2024-02-13T16:23:04.478" v="1758"/>
          <ac:spMkLst>
            <pc:docMk/>
            <pc:sldMk cId="539688762" sldId="2147470066"/>
            <ac:spMk id="177" creationId="{2EFDB77A-E17C-95B7-E98F-A3FA8F068CE6}"/>
          </ac:spMkLst>
        </pc:spChg>
        <pc:spChg chg="add mod">
          <ac:chgData name="KANAGENDRA, Kana (NHS ENGLAND - X26)" userId="b130e7e3-d604-4f1c-b2b6-8c1d8001fad2" providerId="ADAL" clId="{13FD5B89-8D94-4C27-B10D-A3A111DBF1C5}" dt="2024-02-13T16:23:04.478" v="1758"/>
          <ac:spMkLst>
            <pc:docMk/>
            <pc:sldMk cId="539688762" sldId="2147470066"/>
            <ac:spMk id="178" creationId="{A2D88071-8384-285C-7058-1FAD2ABD910B}"/>
          </ac:spMkLst>
        </pc:spChg>
        <pc:spChg chg="add mod">
          <ac:chgData name="KANAGENDRA, Kana (NHS ENGLAND - X26)" userId="b130e7e3-d604-4f1c-b2b6-8c1d8001fad2" providerId="ADAL" clId="{13FD5B89-8D94-4C27-B10D-A3A111DBF1C5}" dt="2024-02-13T16:23:18.519" v="1759" actId="207"/>
          <ac:spMkLst>
            <pc:docMk/>
            <pc:sldMk cId="539688762" sldId="2147470066"/>
            <ac:spMk id="179" creationId="{1258C14F-E03D-F296-A27E-B3EA808F9F3A}"/>
          </ac:spMkLst>
        </pc:spChg>
        <pc:spChg chg="add mod">
          <ac:chgData name="KANAGENDRA, Kana (NHS ENGLAND - X26)" userId="b130e7e3-d604-4f1c-b2b6-8c1d8001fad2" providerId="ADAL" clId="{13FD5B89-8D94-4C27-B10D-A3A111DBF1C5}" dt="2024-02-13T16:23:18.519" v="1759" actId="207"/>
          <ac:spMkLst>
            <pc:docMk/>
            <pc:sldMk cId="539688762" sldId="2147470066"/>
            <ac:spMk id="180" creationId="{497A612A-0894-5ECE-0DC1-9987A5EFC42D}"/>
          </ac:spMkLst>
        </pc:spChg>
        <pc:spChg chg="add mod">
          <ac:chgData name="KANAGENDRA, Kana (NHS ENGLAND - X26)" userId="b130e7e3-d604-4f1c-b2b6-8c1d8001fad2" providerId="ADAL" clId="{13FD5B89-8D94-4C27-B10D-A3A111DBF1C5}" dt="2024-02-13T16:23:18.519" v="1759" actId="207"/>
          <ac:spMkLst>
            <pc:docMk/>
            <pc:sldMk cId="539688762" sldId="2147470066"/>
            <ac:spMk id="181" creationId="{A763FE82-E8B4-1B12-FD36-ED7814E96779}"/>
          </ac:spMkLst>
        </pc:spChg>
        <pc:spChg chg="mod">
          <ac:chgData name="KANAGENDRA, Kana (NHS ENGLAND - X26)" userId="b130e7e3-d604-4f1c-b2b6-8c1d8001fad2" providerId="ADAL" clId="{13FD5B89-8D94-4C27-B10D-A3A111DBF1C5}" dt="2024-02-13T16:30:45.612" v="1934"/>
          <ac:spMkLst>
            <pc:docMk/>
            <pc:sldMk cId="539688762" sldId="2147470066"/>
            <ac:spMk id="183" creationId="{973485E4-0398-EE17-5FC9-C3C632810749}"/>
          </ac:spMkLst>
        </pc:spChg>
        <pc:spChg chg="mod">
          <ac:chgData name="KANAGENDRA, Kana (NHS ENGLAND - X26)" userId="b130e7e3-d604-4f1c-b2b6-8c1d8001fad2" providerId="ADAL" clId="{13FD5B89-8D94-4C27-B10D-A3A111DBF1C5}" dt="2024-02-13T16:30:45.612" v="1934"/>
          <ac:spMkLst>
            <pc:docMk/>
            <pc:sldMk cId="539688762" sldId="2147470066"/>
            <ac:spMk id="184" creationId="{89078F84-06E7-8BCF-EB2C-6F55EF0D1362}"/>
          </ac:spMkLst>
        </pc:spChg>
        <pc:spChg chg="add mod">
          <ac:chgData name="KANAGENDRA, Kana (NHS ENGLAND - X26)" userId="b130e7e3-d604-4f1c-b2b6-8c1d8001fad2" providerId="ADAL" clId="{13FD5B89-8D94-4C27-B10D-A3A111DBF1C5}" dt="2024-02-13T16:30:45.612" v="1934"/>
          <ac:spMkLst>
            <pc:docMk/>
            <pc:sldMk cId="539688762" sldId="2147470066"/>
            <ac:spMk id="185" creationId="{4A86A791-BB3D-3F84-1E25-F4F2810919D8}"/>
          </ac:spMkLst>
        </pc:spChg>
        <pc:spChg chg="add mod">
          <ac:chgData name="KANAGENDRA, Kana (NHS ENGLAND - X26)" userId="b130e7e3-d604-4f1c-b2b6-8c1d8001fad2" providerId="ADAL" clId="{13FD5B89-8D94-4C27-B10D-A3A111DBF1C5}" dt="2024-02-13T16:33:18.836" v="2088"/>
          <ac:spMkLst>
            <pc:docMk/>
            <pc:sldMk cId="539688762" sldId="2147470066"/>
            <ac:spMk id="187" creationId="{E9C15C94-637F-6C83-67BF-129053C6D0CB}"/>
          </ac:spMkLst>
        </pc:spChg>
        <pc:spChg chg="mod">
          <ac:chgData name="KANAGENDRA, Kana (NHS ENGLAND - X26)" userId="b130e7e3-d604-4f1c-b2b6-8c1d8001fad2" providerId="ADAL" clId="{13FD5B89-8D94-4C27-B10D-A3A111DBF1C5}" dt="2024-02-13T16:33:18.836" v="2088"/>
          <ac:spMkLst>
            <pc:docMk/>
            <pc:sldMk cId="539688762" sldId="2147470066"/>
            <ac:spMk id="189" creationId="{81ECE810-91D8-60BC-5ABB-CE341996A69D}"/>
          </ac:spMkLst>
        </pc:spChg>
        <pc:spChg chg="mod">
          <ac:chgData name="KANAGENDRA, Kana (NHS ENGLAND - X26)" userId="b130e7e3-d604-4f1c-b2b6-8c1d8001fad2" providerId="ADAL" clId="{13FD5B89-8D94-4C27-B10D-A3A111DBF1C5}" dt="2024-02-13T16:33:18.836" v="2088"/>
          <ac:spMkLst>
            <pc:docMk/>
            <pc:sldMk cId="539688762" sldId="2147470066"/>
            <ac:spMk id="190" creationId="{D27E1956-04FA-2EC3-73B6-E8511A07CC84}"/>
          </ac:spMkLst>
        </pc:spChg>
        <pc:spChg chg="mod">
          <ac:chgData name="KANAGENDRA, Kana (NHS ENGLAND - X26)" userId="b130e7e3-d604-4f1c-b2b6-8c1d8001fad2" providerId="ADAL" clId="{13FD5B89-8D94-4C27-B10D-A3A111DBF1C5}" dt="2024-02-13T16:33:40.385" v="2091"/>
          <ac:spMkLst>
            <pc:docMk/>
            <pc:sldMk cId="539688762" sldId="2147470066"/>
            <ac:spMk id="192" creationId="{2CF1988D-0E5A-7BE6-77DF-3970CD6194F2}"/>
          </ac:spMkLst>
        </pc:spChg>
        <pc:spChg chg="mod">
          <ac:chgData name="KANAGENDRA, Kana (NHS ENGLAND - X26)" userId="b130e7e3-d604-4f1c-b2b6-8c1d8001fad2" providerId="ADAL" clId="{13FD5B89-8D94-4C27-B10D-A3A111DBF1C5}" dt="2024-02-13T16:33:40.385" v="2091"/>
          <ac:spMkLst>
            <pc:docMk/>
            <pc:sldMk cId="539688762" sldId="2147470066"/>
            <ac:spMk id="193" creationId="{D0D676A9-B958-BDEC-8D1E-BA6C2A4CF16E}"/>
          </ac:spMkLst>
        </pc:spChg>
        <pc:spChg chg="add mod ord">
          <ac:chgData name="KANAGENDRA, Kana (NHS ENGLAND - X26)" userId="b130e7e3-d604-4f1c-b2b6-8c1d8001fad2" providerId="ADAL" clId="{13FD5B89-8D94-4C27-B10D-A3A111DBF1C5}" dt="2024-02-13T16:40:05.941" v="2137" actId="167"/>
          <ac:spMkLst>
            <pc:docMk/>
            <pc:sldMk cId="539688762" sldId="2147470066"/>
            <ac:spMk id="195" creationId="{F7598649-F488-52BE-3033-F636514192F6}"/>
          </ac:spMkLst>
        </pc:spChg>
        <pc:grpChg chg="del">
          <ac:chgData name="KANAGENDRA, Kana (NHS ENGLAND - X26)" userId="b130e7e3-d604-4f1c-b2b6-8c1d8001fad2" providerId="ADAL" clId="{13FD5B89-8D94-4C27-B10D-A3A111DBF1C5}" dt="2024-02-13T16:33:38.270" v="2090" actId="478"/>
          <ac:grpSpMkLst>
            <pc:docMk/>
            <pc:sldMk cId="539688762" sldId="2147470066"/>
            <ac:grpSpMk id="4" creationId="{93B93631-13E6-EC43-1EDB-4943AD79BAA9}"/>
          </ac:grpSpMkLst>
        </pc:grpChg>
        <pc:grpChg chg="del">
          <ac:chgData name="KANAGENDRA, Kana (NHS ENGLAND - X26)" userId="b130e7e3-d604-4f1c-b2b6-8c1d8001fad2" providerId="ADAL" clId="{13FD5B89-8D94-4C27-B10D-A3A111DBF1C5}" dt="2024-02-13T15:57:39.200" v="1060" actId="478"/>
          <ac:grpSpMkLst>
            <pc:docMk/>
            <pc:sldMk cId="539688762" sldId="2147470066"/>
            <ac:grpSpMk id="46" creationId="{F86CADDD-81A6-AED3-9CC1-E5A57735DCEE}"/>
          </ac:grpSpMkLst>
        </pc:grpChg>
        <pc:grpChg chg="del mod">
          <ac:chgData name="KANAGENDRA, Kana (NHS ENGLAND - X26)" userId="b130e7e3-d604-4f1c-b2b6-8c1d8001fad2" providerId="ADAL" clId="{13FD5B89-8D94-4C27-B10D-A3A111DBF1C5}" dt="2024-02-13T16:30:33.328" v="1933" actId="478"/>
          <ac:grpSpMkLst>
            <pc:docMk/>
            <pc:sldMk cId="539688762" sldId="2147470066"/>
            <ac:grpSpMk id="92" creationId="{CCFAFB1A-BF19-6CDD-D992-3384140F750F}"/>
          </ac:grpSpMkLst>
        </pc:grpChg>
        <pc:grpChg chg="del">
          <ac:chgData name="KANAGENDRA, Kana (NHS ENGLAND - X26)" userId="b130e7e3-d604-4f1c-b2b6-8c1d8001fad2" providerId="ADAL" clId="{13FD5B89-8D94-4C27-B10D-A3A111DBF1C5}" dt="2024-02-13T15:57:47.961" v="1062" actId="478"/>
          <ac:grpSpMkLst>
            <pc:docMk/>
            <pc:sldMk cId="539688762" sldId="2147470066"/>
            <ac:grpSpMk id="124" creationId="{5FA7F66D-9A04-BC22-507D-9EB32ED5415F}"/>
          </ac:grpSpMkLst>
        </pc:grpChg>
        <pc:grpChg chg="del">
          <ac:chgData name="KANAGENDRA, Kana (NHS ENGLAND - X26)" userId="b130e7e3-d604-4f1c-b2b6-8c1d8001fad2" providerId="ADAL" clId="{13FD5B89-8D94-4C27-B10D-A3A111DBF1C5}" dt="2024-02-13T16:33:17.383" v="2087" actId="478"/>
          <ac:grpSpMkLst>
            <pc:docMk/>
            <pc:sldMk cId="539688762" sldId="2147470066"/>
            <ac:grpSpMk id="135" creationId="{8C20A391-E31A-3065-7B2C-CF170E36C5E4}"/>
          </ac:grpSpMkLst>
        </pc:grpChg>
        <pc:grpChg chg="add mod">
          <ac:chgData name="KANAGENDRA, Kana (NHS ENGLAND - X26)" userId="b130e7e3-d604-4f1c-b2b6-8c1d8001fad2" providerId="ADAL" clId="{13FD5B89-8D94-4C27-B10D-A3A111DBF1C5}" dt="2024-02-09T14:58:07.774" v="496"/>
          <ac:grpSpMkLst>
            <pc:docMk/>
            <pc:sldMk cId="539688762" sldId="2147470066"/>
            <ac:grpSpMk id="146" creationId="{60858817-78D3-8C1B-5DA6-14EC4923A701}"/>
          </ac:grpSpMkLst>
        </pc:grpChg>
        <pc:grpChg chg="add mod">
          <ac:chgData name="KANAGENDRA, Kana (NHS ENGLAND - X26)" userId="b130e7e3-d604-4f1c-b2b6-8c1d8001fad2" providerId="ADAL" clId="{13FD5B89-8D94-4C27-B10D-A3A111DBF1C5}" dt="2024-02-13T16:30:45.612" v="1934"/>
          <ac:grpSpMkLst>
            <pc:docMk/>
            <pc:sldMk cId="539688762" sldId="2147470066"/>
            <ac:grpSpMk id="182" creationId="{01AF5265-E54B-D85D-8E49-028550DA96E9}"/>
          </ac:grpSpMkLst>
        </pc:grpChg>
        <pc:grpChg chg="add mod">
          <ac:chgData name="KANAGENDRA, Kana (NHS ENGLAND - X26)" userId="b130e7e3-d604-4f1c-b2b6-8c1d8001fad2" providerId="ADAL" clId="{13FD5B89-8D94-4C27-B10D-A3A111DBF1C5}" dt="2024-02-13T16:33:18.836" v="2088"/>
          <ac:grpSpMkLst>
            <pc:docMk/>
            <pc:sldMk cId="539688762" sldId="2147470066"/>
            <ac:grpSpMk id="188" creationId="{BA55F1FF-A8A3-1C28-82CA-F3305A44A3D3}"/>
          </ac:grpSpMkLst>
        </pc:grpChg>
        <pc:grpChg chg="add mod">
          <ac:chgData name="KANAGENDRA, Kana (NHS ENGLAND - X26)" userId="b130e7e3-d604-4f1c-b2b6-8c1d8001fad2" providerId="ADAL" clId="{13FD5B89-8D94-4C27-B10D-A3A111DBF1C5}" dt="2024-02-13T16:33:40.385" v="2091"/>
          <ac:grpSpMkLst>
            <pc:docMk/>
            <pc:sldMk cId="539688762" sldId="2147470066"/>
            <ac:grpSpMk id="191" creationId="{55AD93A4-07C6-0A0E-1D60-43913691D12B}"/>
          </ac:grpSpMkLst>
        </pc:grpChg>
        <pc:cxnChg chg="mod">
          <ac:chgData name="KANAGENDRA, Kana (NHS ENGLAND - X26)" userId="b130e7e3-d604-4f1c-b2b6-8c1d8001fad2" providerId="ADAL" clId="{13FD5B89-8D94-4C27-B10D-A3A111DBF1C5}" dt="2024-02-13T16:33:45.280" v="2092" actId="14100"/>
          <ac:cxnSpMkLst>
            <pc:docMk/>
            <pc:sldMk cId="539688762" sldId="2147470066"/>
            <ac:cxnSpMk id="14" creationId="{05F47670-C33E-4B39-44B4-2B47EE740BAD}"/>
          </ac:cxnSpMkLst>
        </pc:cxnChg>
        <pc:cxnChg chg="mod">
          <ac:chgData name="KANAGENDRA, Kana (NHS ENGLAND - X26)" userId="b130e7e3-d604-4f1c-b2b6-8c1d8001fad2" providerId="ADAL" clId="{13FD5B89-8D94-4C27-B10D-A3A111DBF1C5}" dt="2024-02-13T15:57:39.200" v="1060" actId="478"/>
          <ac:cxnSpMkLst>
            <pc:docMk/>
            <pc:sldMk cId="539688762" sldId="2147470066"/>
            <ac:cxnSpMk id="56" creationId="{1AC6D622-B631-8381-41F9-3A949714C9AF}"/>
          </ac:cxnSpMkLst>
        </pc:cxnChg>
        <pc:cxnChg chg="mod">
          <ac:chgData name="KANAGENDRA, Kana (NHS ENGLAND - X26)" userId="b130e7e3-d604-4f1c-b2b6-8c1d8001fad2" providerId="ADAL" clId="{13FD5B89-8D94-4C27-B10D-A3A111DBF1C5}" dt="2024-02-13T15:57:47.961" v="1062" actId="478"/>
          <ac:cxnSpMkLst>
            <pc:docMk/>
            <pc:sldMk cId="539688762" sldId="2147470066"/>
            <ac:cxnSpMk id="65" creationId="{9F65E498-8B14-4481-BA6A-2A3CB2810919}"/>
          </ac:cxnSpMkLst>
        </pc:cxnChg>
        <pc:cxnChg chg="mod">
          <ac:chgData name="KANAGENDRA, Kana (NHS ENGLAND - X26)" userId="b130e7e3-d604-4f1c-b2b6-8c1d8001fad2" providerId="ADAL" clId="{13FD5B89-8D94-4C27-B10D-A3A111DBF1C5}" dt="2024-02-12T11:58:38.957" v="786" actId="14100"/>
          <ac:cxnSpMkLst>
            <pc:docMk/>
            <pc:sldMk cId="539688762" sldId="2147470066"/>
            <ac:cxnSpMk id="91" creationId="{73EF7B6F-7AAD-B0A4-87D9-E243EF2C86D6}"/>
          </ac:cxnSpMkLst>
        </pc:cxnChg>
        <pc:cxnChg chg="del">
          <ac:chgData name="KANAGENDRA, Kana (NHS ENGLAND - X26)" userId="b130e7e3-d604-4f1c-b2b6-8c1d8001fad2" providerId="ADAL" clId="{13FD5B89-8D94-4C27-B10D-A3A111DBF1C5}" dt="2024-02-13T15:37:14.281" v="920" actId="478"/>
          <ac:cxnSpMkLst>
            <pc:docMk/>
            <pc:sldMk cId="539688762" sldId="2147470066"/>
            <ac:cxnSpMk id="118" creationId="{89DB625E-3890-E880-5570-0C3670901B67}"/>
          </ac:cxnSpMkLst>
        </pc:cxnChg>
        <pc:cxnChg chg="del">
          <ac:chgData name="KANAGENDRA, Kana (NHS ENGLAND - X26)" userId="b130e7e3-d604-4f1c-b2b6-8c1d8001fad2" providerId="ADAL" clId="{13FD5B89-8D94-4C27-B10D-A3A111DBF1C5}" dt="2024-02-13T15:37:14.281" v="920" actId="478"/>
          <ac:cxnSpMkLst>
            <pc:docMk/>
            <pc:sldMk cId="539688762" sldId="2147470066"/>
            <ac:cxnSpMk id="119" creationId="{806DCDC6-3B61-CE15-9B5A-B45E21753897}"/>
          </ac:cxnSpMkLst>
        </pc:cxnChg>
        <pc:cxnChg chg="del mod">
          <ac:chgData name="KANAGENDRA, Kana (NHS ENGLAND - X26)" userId="b130e7e3-d604-4f1c-b2b6-8c1d8001fad2" providerId="ADAL" clId="{13FD5B89-8D94-4C27-B10D-A3A111DBF1C5}" dt="2024-02-13T16:33:17.383" v="2087" actId="478"/>
          <ac:cxnSpMkLst>
            <pc:docMk/>
            <pc:sldMk cId="539688762" sldId="2147470066"/>
            <ac:cxnSpMk id="121" creationId="{A20CEBF9-CC9A-97F3-E10D-BE1899C352AC}"/>
          </ac:cxnSpMkLst>
        </pc:cxnChg>
        <pc:cxnChg chg="mod">
          <ac:chgData name="KANAGENDRA, Kana (NHS ENGLAND - X26)" userId="b130e7e3-d604-4f1c-b2b6-8c1d8001fad2" providerId="ADAL" clId="{13FD5B89-8D94-4C27-B10D-A3A111DBF1C5}" dt="2024-02-13T15:38:07.378" v="942" actId="1036"/>
          <ac:cxnSpMkLst>
            <pc:docMk/>
            <pc:sldMk cId="539688762" sldId="2147470066"/>
            <ac:cxnSpMk id="123" creationId="{893B6BB0-D493-7516-E015-7CB354F636D3}"/>
          </ac:cxnSpMkLst>
        </pc:cxnChg>
        <pc:cxnChg chg="add mod">
          <ac:chgData name="KANAGENDRA, Kana (NHS ENGLAND - X26)" userId="b130e7e3-d604-4f1c-b2b6-8c1d8001fad2" providerId="ADAL" clId="{13FD5B89-8D94-4C27-B10D-A3A111DBF1C5}" dt="2024-02-09T14:58:07.774" v="496"/>
          <ac:cxnSpMkLst>
            <pc:docMk/>
            <pc:sldMk cId="539688762" sldId="2147470066"/>
            <ac:cxnSpMk id="156" creationId="{1565C1D5-D4BE-9A15-568E-AA01DFDD4E27}"/>
          </ac:cxnSpMkLst>
        </pc:cxnChg>
        <pc:cxnChg chg="add mod ord">
          <ac:chgData name="KANAGENDRA, Kana (NHS ENGLAND - X26)" userId="b130e7e3-d604-4f1c-b2b6-8c1d8001fad2" providerId="ADAL" clId="{13FD5B89-8D94-4C27-B10D-A3A111DBF1C5}" dt="2024-02-09T14:59:55.965" v="503" actId="208"/>
          <ac:cxnSpMkLst>
            <pc:docMk/>
            <pc:sldMk cId="539688762" sldId="2147470066"/>
            <ac:cxnSpMk id="162" creationId="{9D348128-8A30-00AB-B8A6-D2C9CD00F760}"/>
          </ac:cxnSpMkLst>
        </pc:cxnChg>
        <pc:cxnChg chg="add mod ord">
          <ac:chgData name="KANAGENDRA, Kana (NHS ENGLAND - X26)" userId="b130e7e3-d604-4f1c-b2b6-8c1d8001fad2" providerId="ADAL" clId="{13FD5B89-8D94-4C27-B10D-A3A111DBF1C5}" dt="2024-02-13T15:57:47.961" v="1062" actId="478"/>
          <ac:cxnSpMkLst>
            <pc:docMk/>
            <pc:sldMk cId="539688762" sldId="2147470066"/>
            <ac:cxnSpMk id="163" creationId="{E0E789B8-7CDF-E588-5FB5-537D83C53250}"/>
          </ac:cxnSpMkLst>
        </pc:cxnChg>
        <pc:cxnChg chg="add mod">
          <ac:chgData name="KANAGENDRA, Kana (NHS ENGLAND - X26)" userId="b130e7e3-d604-4f1c-b2b6-8c1d8001fad2" providerId="ADAL" clId="{13FD5B89-8D94-4C27-B10D-A3A111DBF1C5}" dt="2024-02-13T16:33:18.836" v="2088"/>
          <ac:cxnSpMkLst>
            <pc:docMk/>
            <pc:sldMk cId="539688762" sldId="2147470066"/>
            <ac:cxnSpMk id="186" creationId="{DE8A5EB4-C46D-7CE7-B6D1-89C43410D57B}"/>
          </ac:cxnSpMkLst>
        </pc:cxnChg>
      </pc:sldChg>
      <pc:sldChg chg="addSp delSp modSp new del mod">
        <pc:chgData name="KANAGENDRA, Kana (NHS ENGLAND - X26)" userId="b130e7e3-d604-4f1c-b2b6-8c1d8001fad2" providerId="ADAL" clId="{13FD5B89-8D94-4C27-B10D-A3A111DBF1C5}" dt="2024-02-13T16:06:40.619" v="1457" actId="47"/>
        <pc:sldMkLst>
          <pc:docMk/>
          <pc:sldMk cId="3926462091" sldId="2147470067"/>
        </pc:sldMkLst>
        <pc:spChg chg="add mod">
          <ac:chgData name="KANAGENDRA, Kana (NHS ENGLAND - X26)" userId="b130e7e3-d604-4f1c-b2b6-8c1d8001fad2" providerId="ADAL" clId="{13FD5B89-8D94-4C27-B10D-A3A111DBF1C5}" dt="2024-02-13T15:36:43.557" v="919" actId="20577"/>
          <ac:spMkLst>
            <pc:docMk/>
            <pc:sldMk cId="3926462091" sldId="2147470067"/>
            <ac:spMk id="4" creationId="{E39BFBAE-D0EA-9BDD-3B00-EED73EFD6FDC}"/>
          </ac:spMkLst>
        </pc:spChg>
        <pc:spChg chg="add mod">
          <ac:chgData name="KANAGENDRA, Kana (NHS ENGLAND - X26)" userId="b130e7e3-d604-4f1c-b2b6-8c1d8001fad2" providerId="ADAL" clId="{13FD5B89-8D94-4C27-B10D-A3A111DBF1C5}" dt="2024-02-13T15:36:40.449" v="918"/>
          <ac:spMkLst>
            <pc:docMk/>
            <pc:sldMk cId="3926462091" sldId="2147470067"/>
            <ac:spMk id="5" creationId="{F1050CC4-182E-60EA-00E3-9B3C450F41E2}"/>
          </ac:spMkLst>
        </pc:spChg>
        <pc:spChg chg="add mod">
          <ac:chgData name="KANAGENDRA, Kana (NHS ENGLAND - X26)" userId="b130e7e3-d604-4f1c-b2b6-8c1d8001fad2" providerId="ADAL" clId="{13FD5B89-8D94-4C27-B10D-A3A111DBF1C5}" dt="2024-02-13T15:36:40.449" v="918"/>
          <ac:spMkLst>
            <pc:docMk/>
            <pc:sldMk cId="3926462091" sldId="2147470067"/>
            <ac:spMk id="6" creationId="{9ECC52EA-D24C-8B20-A243-57E1B2BAF8F8}"/>
          </ac:spMkLst>
        </pc:spChg>
        <pc:spChg chg="add mod">
          <ac:chgData name="KANAGENDRA, Kana (NHS ENGLAND - X26)" userId="b130e7e3-d604-4f1c-b2b6-8c1d8001fad2" providerId="ADAL" clId="{13FD5B89-8D94-4C27-B10D-A3A111DBF1C5}" dt="2024-02-13T15:36:40.449" v="918"/>
          <ac:spMkLst>
            <pc:docMk/>
            <pc:sldMk cId="3926462091" sldId="2147470067"/>
            <ac:spMk id="7" creationId="{51634D6E-8E75-33AB-8E51-464A11FE710C}"/>
          </ac:spMkLst>
        </pc:spChg>
        <pc:spChg chg="add mod">
          <ac:chgData name="KANAGENDRA, Kana (NHS ENGLAND - X26)" userId="b130e7e3-d604-4f1c-b2b6-8c1d8001fad2" providerId="ADAL" clId="{13FD5B89-8D94-4C27-B10D-A3A111DBF1C5}" dt="2024-02-13T15:36:40.449" v="918"/>
          <ac:spMkLst>
            <pc:docMk/>
            <pc:sldMk cId="3926462091" sldId="2147470067"/>
            <ac:spMk id="8" creationId="{CF6BF316-3C77-C0E4-95D6-833A5759E861}"/>
          </ac:spMkLst>
        </pc:spChg>
        <pc:spChg chg="add del mod">
          <ac:chgData name="KANAGENDRA, Kana (NHS ENGLAND - X26)" userId="b130e7e3-d604-4f1c-b2b6-8c1d8001fad2" providerId="ADAL" clId="{13FD5B89-8D94-4C27-B10D-A3A111DBF1C5}" dt="2024-02-13T15:38:17.708" v="943" actId="478"/>
          <ac:spMkLst>
            <pc:docMk/>
            <pc:sldMk cId="3926462091" sldId="2147470067"/>
            <ac:spMk id="9" creationId="{0B3A0EDB-0E22-58EE-FD7D-D4F0B55B8788}"/>
          </ac:spMkLst>
        </pc:spChg>
        <pc:spChg chg="add mod">
          <ac:chgData name="KANAGENDRA, Kana (NHS ENGLAND - X26)" userId="b130e7e3-d604-4f1c-b2b6-8c1d8001fad2" providerId="ADAL" clId="{13FD5B89-8D94-4C27-B10D-A3A111DBF1C5}" dt="2024-02-13T15:38:19.034" v="944"/>
          <ac:spMkLst>
            <pc:docMk/>
            <pc:sldMk cId="3926462091" sldId="2147470067"/>
            <ac:spMk id="10" creationId="{0ABE00BF-348B-2995-39A8-547A4B746517}"/>
          </ac:spMkLst>
        </pc:spChg>
        <pc:cxnChg chg="add mod">
          <ac:chgData name="KANAGENDRA, Kana (NHS ENGLAND - X26)" userId="b130e7e3-d604-4f1c-b2b6-8c1d8001fad2" providerId="ADAL" clId="{13FD5B89-8D94-4C27-B10D-A3A111DBF1C5}" dt="2024-02-13T15:38:19.034" v="944"/>
          <ac:cxnSpMkLst>
            <pc:docMk/>
            <pc:sldMk cId="3926462091" sldId="2147470067"/>
            <ac:cxnSpMk id="11" creationId="{440D5BCF-ECC7-BD84-4F00-F8CB6012F931}"/>
          </ac:cxnSpMkLst>
        </pc:cxnChg>
      </pc:sldChg>
      <pc:sldChg chg="addSp delSp modSp add mod delAnim">
        <pc:chgData name="KANAGENDRA, Kana (NHS ENGLAND - X26)" userId="b130e7e3-d604-4f1c-b2b6-8c1d8001fad2" providerId="ADAL" clId="{13FD5B89-8D94-4C27-B10D-A3A111DBF1C5}" dt="2024-02-19T10:11:57.057" v="4142" actId="207"/>
        <pc:sldMkLst>
          <pc:docMk/>
          <pc:sldMk cId="4063182069" sldId="2147470067"/>
        </pc:sldMkLst>
        <pc:spChg chg="add mod">
          <ac:chgData name="KANAGENDRA, Kana (NHS ENGLAND - X26)" userId="b130e7e3-d604-4f1c-b2b6-8c1d8001fad2" providerId="ADAL" clId="{13FD5B89-8D94-4C27-B10D-A3A111DBF1C5}" dt="2024-02-19T10:10:30.464" v="4105" actId="1076"/>
          <ac:spMkLst>
            <pc:docMk/>
            <pc:sldMk cId="4063182069" sldId="2147470067"/>
            <ac:spMk id="3" creationId="{97974C08-76E1-EF16-4E33-C65579843D28}"/>
          </ac:spMkLst>
        </pc:spChg>
        <pc:spChg chg="del">
          <ac:chgData name="KANAGENDRA, Kana (NHS ENGLAND - X26)" userId="b130e7e3-d604-4f1c-b2b6-8c1d8001fad2" providerId="ADAL" clId="{13FD5B89-8D94-4C27-B10D-A3A111DBF1C5}" dt="2024-02-14T11:04:42.074" v="3412" actId="478"/>
          <ac:spMkLst>
            <pc:docMk/>
            <pc:sldMk cId="4063182069" sldId="2147470067"/>
            <ac:spMk id="3" creationId="{9DAB8CDA-96D1-0B57-D56D-945A2981A8E8}"/>
          </ac:spMkLst>
        </pc:spChg>
        <pc:spChg chg="add mod">
          <ac:chgData name="KANAGENDRA, Kana (NHS ENGLAND - X26)" userId="b130e7e3-d604-4f1c-b2b6-8c1d8001fad2" providerId="ADAL" clId="{13FD5B89-8D94-4C27-B10D-A3A111DBF1C5}" dt="2024-02-19T10:11:57.057" v="4142" actId="207"/>
          <ac:spMkLst>
            <pc:docMk/>
            <pc:sldMk cId="4063182069" sldId="2147470067"/>
            <ac:spMk id="4" creationId="{D3C7D2F6-D536-CD9F-424C-8BDE977F8FD9}"/>
          </ac:spMkLst>
        </pc:spChg>
        <pc:spChg chg="del">
          <ac:chgData name="KANAGENDRA, Kana (NHS ENGLAND - X26)" userId="b130e7e3-d604-4f1c-b2b6-8c1d8001fad2" providerId="ADAL" clId="{13FD5B89-8D94-4C27-B10D-A3A111DBF1C5}" dt="2024-02-14T11:04:42.074" v="3412" actId="478"/>
          <ac:spMkLst>
            <pc:docMk/>
            <pc:sldMk cId="4063182069" sldId="2147470067"/>
            <ac:spMk id="5" creationId="{211E5687-0C3A-10D7-8F60-DF107F2618FB}"/>
          </ac:spMkLst>
        </pc:spChg>
        <pc:spChg chg="add mod">
          <ac:chgData name="KANAGENDRA, Kana (NHS ENGLAND - X26)" userId="b130e7e3-d604-4f1c-b2b6-8c1d8001fad2" providerId="ADAL" clId="{13FD5B89-8D94-4C27-B10D-A3A111DBF1C5}" dt="2024-02-19T10:11:57.057" v="4142" actId="207"/>
          <ac:spMkLst>
            <pc:docMk/>
            <pc:sldMk cId="4063182069" sldId="2147470067"/>
            <ac:spMk id="6" creationId="{48A74041-3C01-FD88-9980-65AC67DC3FA9}"/>
          </ac:spMkLst>
        </pc:spChg>
        <pc:spChg chg="add mod">
          <ac:chgData name="KANAGENDRA, Kana (NHS ENGLAND - X26)" userId="b130e7e3-d604-4f1c-b2b6-8c1d8001fad2" providerId="ADAL" clId="{13FD5B89-8D94-4C27-B10D-A3A111DBF1C5}" dt="2024-02-19T10:11:57.057" v="4142" actId="207"/>
          <ac:spMkLst>
            <pc:docMk/>
            <pc:sldMk cId="4063182069" sldId="2147470067"/>
            <ac:spMk id="7" creationId="{1BD8D42B-7815-5415-151C-A6F192387279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9" creationId="{C0256144-A5D2-F015-62F5-F39D3638D4C1}"/>
          </ac:spMkLst>
        </pc:spChg>
        <pc:spChg chg="add del mod">
          <ac:chgData name="KANAGENDRA, Kana (NHS ENGLAND - X26)" userId="b130e7e3-d604-4f1c-b2b6-8c1d8001fad2" providerId="ADAL" clId="{13FD5B89-8D94-4C27-B10D-A3A111DBF1C5}" dt="2024-02-14T10:59:57.988" v="3290" actId="478"/>
          <ac:spMkLst>
            <pc:docMk/>
            <pc:sldMk cId="4063182069" sldId="2147470067"/>
            <ac:spMk id="12" creationId="{929CB9B1-CDD3-CB8D-FC88-A936B7F6F241}"/>
          </ac:spMkLst>
        </pc:spChg>
        <pc:spChg chg="add mod">
          <ac:chgData name="KANAGENDRA, Kana (NHS ENGLAND - X26)" userId="b130e7e3-d604-4f1c-b2b6-8c1d8001fad2" providerId="ADAL" clId="{13FD5B89-8D94-4C27-B10D-A3A111DBF1C5}" dt="2024-02-19T10:11:57.057" v="4142" actId="207"/>
          <ac:spMkLst>
            <pc:docMk/>
            <pc:sldMk cId="4063182069" sldId="2147470067"/>
            <ac:spMk id="16" creationId="{51208D80-CBE9-E1DA-DCC0-0720A1DCB8E1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9" creationId="{7C386DFE-6F48-FAF1-746A-11218E2B88F9}"/>
          </ac:spMkLst>
        </pc:spChg>
        <pc:spChg chg="add mod">
          <ac:chgData name="KANAGENDRA, Kana (NHS ENGLAND - X26)" userId="b130e7e3-d604-4f1c-b2b6-8c1d8001fad2" providerId="ADAL" clId="{13FD5B89-8D94-4C27-B10D-A3A111DBF1C5}" dt="2024-02-19T10:11:57.057" v="4142" actId="207"/>
          <ac:spMkLst>
            <pc:docMk/>
            <pc:sldMk cId="4063182069" sldId="2147470067"/>
            <ac:spMk id="20" creationId="{302E96DF-EA6F-BAF3-36B8-422FCA72D7BF}"/>
          </ac:spMkLst>
        </pc:spChg>
        <pc:spChg chg="mod">
          <ac:chgData name="KANAGENDRA, Kana (NHS ENGLAND - X26)" userId="b130e7e3-d604-4f1c-b2b6-8c1d8001fad2" providerId="ADAL" clId="{13FD5B89-8D94-4C27-B10D-A3A111DBF1C5}" dt="2024-02-14T10:30:15.802" v="2179" actId="20577"/>
          <ac:spMkLst>
            <pc:docMk/>
            <pc:sldMk cId="4063182069" sldId="2147470067"/>
            <ac:spMk id="21" creationId="{ACB8AC94-FE41-F5CE-66F0-55100FFADCDF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39" creationId="{3E386806-C7C6-C98B-CACD-F146EECC7978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85" creationId="{60DD3FAE-7C30-F224-2905-01EAA7A79AC2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03" creationId="{9FA4F0FE-8C98-C952-3A5C-B1E244137860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04" creationId="{DE8D1584-D0F5-AA1E-1258-7EBCF790AA98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05" creationId="{4EC543AB-BBCF-E405-7993-739FB92B793D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06" creationId="{0498C773-B376-AEF2-5EBA-1446ECDFF92D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07" creationId="{85E703E3-5EC1-503D-1637-16B47682599F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08" creationId="{43A5FFEC-3E5D-FE2A-FD21-9CFEC55C4488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12" creationId="{90FDE578-A518-B942-E18B-7B810E685B9E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16" creationId="{C140CD55-0FA1-7409-7BFF-502CCB392314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17" creationId="{2BDCA140-FE83-ADC8-FCE5-C6D995DF1F14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20" creationId="{E3FD2D2E-FC43-BE45-6850-054581B064C9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22" creationId="{C02E378E-4DED-371D-CC90-0D631B5113D4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25" creationId="{88011FE0-91CA-8D48-395B-0D41CFE29224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33" creationId="{1C5331DF-6A64-2919-8809-BB02A30FDB2E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34" creationId="{87317A4D-9709-9E31-D362-81A5402538F2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43" creationId="{48EFE841-F810-10D6-182A-102A97D14769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44" creationId="{AFA04F5A-E00B-CE42-5F8A-2C95E1708324}"/>
          </ac:spMkLst>
        </pc:spChg>
        <pc:spChg chg="del">
          <ac:chgData name="KANAGENDRA, Kana (NHS ENGLAND - X26)" userId="b130e7e3-d604-4f1c-b2b6-8c1d8001fad2" providerId="ADAL" clId="{13FD5B89-8D94-4C27-B10D-A3A111DBF1C5}" dt="2024-02-14T11:04:42.074" v="3412" actId="478"/>
          <ac:spMkLst>
            <pc:docMk/>
            <pc:sldMk cId="4063182069" sldId="2147470067"/>
            <ac:spMk id="147" creationId="{1C390AD0-A276-2E00-7FFB-373AE735043B}"/>
          </ac:spMkLst>
        </pc:spChg>
        <pc:spChg chg="del">
          <ac:chgData name="KANAGENDRA, Kana (NHS ENGLAND - X26)" userId="b130e7e3-d604-4f1c-b2b6-8c1d8001fad2" providerId="ADAL" clId="{13FD5B89-8D94-4C27-B10D-A3A111DBF1C5}" dt="2024-02-14T11:04:42.074" v="3412" actId="478"/>
          <ac:spMkLst>
            <pc:docMk/>
            <pc:sldMk cId="4063182069" sldId="2147470067"/>
            <ac:spMk id="148" creationId="{721D4865-46F0-082B-CC36-7B7AA27E02D2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58" creationId="{CF766DF6-91D2-EEAB-19A0-41E9D4654DD1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59" creationId="{69F0C026-18FA-DACB-4B89-BF0B8698187A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60" creationId="{72D3140E-64BB-C362-E588-5C5FF4EF38BA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61" creationId="{FE4AE34D-27FF-58FD-E390-E727904C41CA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63" creationId="{2CE052EE-BDD6-0CA0-4AC1-FA7B65F03061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65" creationId="{B2516457-9DB0-3947-8478-88958B497ABA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66" creationId="{45817673-D276-A16C-6534-4B6AE960A955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71" creationId="{96522A94-C6A2-DA70-E734-EF9B71DDA075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72" creationId="{A6318DE2-9A04-FDD5-36E9-EC08D287D3F8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74" creationId="{408D5A14-ADB5-BBCD-6A5A-B3558BEF1F97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75" creationId="{76D3F54F-F19C-D88F-135F-5D8561906855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76" creationId="{4570D03D-CD2A-1D82-3128-97A3507CE705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77" creationId="{F09C2226-705E-E645-E811-A9180B1C6CD9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78" creationId="{775C2087-2EAB-52D3-147D-258A9C1BECB3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79" creationId="{AB4E0C37-17EF-1305-1E56-5B33FF5E2C55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80" creationId="{3C26EEE0-CFA2-6D38-4C65-D191DF794DF5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81" creationId="{A7A2466C-B49B-902D-CF03-F92B173C6B7C}"/>
          </ac:spMkLst>
        </pc:spChg>
        <pc:spChg chg="del">
          <ac:chgData name="KANAGENDRA, Kana (NHS ENGLAND - X26)" userId="b130e7e3-d604-4f1c-b2b6-8c1d8001fad2" providerId="ADAL" clId="{13FD5B89-8D94-4C27-B10D-A3A111DBF1C5}" dt="2024-02-14T10:32:04.777" v="2180" actId="478"/>
          <ac:spMkLst>
            <pc:docMk/>
            <pc:sldMk cId="4063182069" sldId="2147470067"/>
            <ac:spMk id="193" creationId="{9D375F96-756F-35DE-CBBF-1B878480BD8F}"/>
          </ac:spMkLst>
        </pc:s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11" creationId="{9490F47B-5B0C-4ECE-01B3-76E1B57A3EC0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15" creationId="{66C7873C-B7CD-9AE5-B686-2BD56AE4C210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18" creationId="{54059EA7-7E5E-3B69-6A44-1D3E408DCD64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25" creationId="{A03AE2C2-723A-F355-448E-06B101D9404D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32" creationId="{AD99BC9F-2463-956B-9C4E-E59D3871BEAD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37" creationId="{AA8CE6D9-4F6A-5FDE-70FE-8652C9B8DEB5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41" creationId="{08B5EF1D-8564-DF9D-7AC7-3108D4071FDC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68" creationId="{FFE197BB-2306-71AD-9418-53E9DD9E288D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73" creationId="{56013FCD-8F9B-16A6-4FE1-50396BA763AA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80" creationId="{44F2BC7F-4215-7C2F-CA99-14CF61CC1D47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82" creationId="{46172789-C08B-AD16-FE96-9C849F7DD738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87" creationId="{7CF03121-EEED-C3B9-A67E-0BF312FDB0CD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92" creationId="{5D8E42DD-8CF4-21F9-349D-10EE1EB1B6CD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127" creationId="{D2F6C79A-45E7-EF8B-64CD-53E677CD0562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130" creationId="{227CDEAB-6275-B668-9586-58C1656D250B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139" creationId="{34DDA13B-25B0-C3DA-F10A-81A32C7DCB22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140" creationId="{2B4A4257-3EA3-BAC9-7EBE-FDBF929ECAFC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149" creationId="{7099628E-CEDD-8469-A196-B367F6E8580E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185" creationId="{6365F665-CDD4-BBD9-8ECF-7E8C4B329132}"/>
          </ac:grpSpMkLst>
        </pc:grpChg>
        <pc:grpChg chg="del">
          <ac:chgData name="KANAGENDRA, Kana (NHS ENGLAND - X26)" userId="b130e7e3-d604-4f1c-b2b6-8c1d8001fad2" providerId="ADAL" clId="{13FD5B89-8D94-4C27-B10D-A3A111DBF1C5}" dt="2024-02-14T10:32:04.777" v="2180" actId="478"/>
          <ac:grpSpMkLst>
            <pc:docMk/>
            <pc:sldMk cId="4063182069" sldId="2147470067"/>
            <ac:grpSpMk id="189" creationId="{CE36293E-4CC9-D5B7-346F-DDBA3F0DF723}"/>
          </ac:grpSpMkLst>
        </pc:grpChg>
        <pc:graphicFrameChg chg="add mod modGraphic">
          <ac:chgData name="KANAGENDRA, Kana (NHS ENGLAND - X26)" userId="b130e7e3-d604-4f1c-b2b6-8c1d8001fad2" providerId="ADAL" clId="{13FD5B89-8D94-4C27-B10D-A3A111DBF1C5}" dt="2024-02-19T10:11:21.149" v="4141" actId="207"/>
          <ac:graphicFrameMkLst>
            <pc:docMk/>
            <pc:sldMk cId="4063182069" sldId="2147470067"/>
            <ac:graphicFrameMk id="2" creationId="{09B9812E-B008-EA4D-BB58-3572A50815A0}"/>
          </ac:graphicFrameMkLst>
        </pc:graphicFrameChg>
        <pc:picChg chg="del">
          <ac:chgData name="KANAGENDRA, Kana (NHS ENGLAND - X26)" userId="b130e7e3-d604-4f1c-b2b6-8c1d8001fad2" providerId="ADAL" clId="{13FD5B89-8D94-4C27-B10D-A3A111DBF1C5}" dt="2024-02-14T10:32:04.777" v="2180" actId="478"/>
          <ac:picMkLst>
            <pc:docMk/>
            <pc:sldMk cId="4063182069" sldId="2147470067"/>
            <ac:picMk id="17" creationId="{0F828B56-D4E1-00BF-B94C-BA82F55D0A6F}"/>
          </ac:picMkLst>
        </pc:picChg>
        <pc:picChg chg="del">
          <ac:chgData name="KANAGENDRA, Kana (NHS ENGLAND - X26)" userId="b130e7e3-d604-4f1c-b2b6-8c1d8001fad2" providerId="ADAL" clId="{13FD5B89-8D94-4C27-B10D-A3A111DBF1C5}" dt="2024-02-14T10:32:04.777" v="2180" actId="478"/>
          <ac:picMkLst>
            <pc:docMk/>
            <pc:sldMk cId="4063182069" sldId="2147470067"/>
            <ac:picMk id="98" creationId="{8278073C-40F2-8ED4-0125-0C9C73E20F49}"/>
          </ac:picMkLst>
        </pc:picChg>
        <pc:picChg chg="del">
          <ac:chgData name="KANAGENDRA, Kana (NHS ENGLAND - X26)" userId="b130e7e3-d604-4f1c-b2b6-8c1d8001fad2" providerId="ADAL" clId="{13FD5B89-8D94-4C27-B10D-A3A111DBF1C5}" dt="2024-02-14T10:32:04.777" v="2180" actId="478"/>
          <ac:picMkLst>
            <pc:docMk/>
            <pc:sldMk cId="4063182069" sldId="2147470067"/>
            <ac:picMk id="100" creationId="{99CE049B-52FA-2116-29E2-8308658F47A4}"/>
          </ac:picMkLst>
        </pc:picChg>
        <pc:picChg chg="del">
          <ac:chgData name="KANAGENDRA, Kana (NHS ENGLAND - X26)" userId="b130e7e3-d604-4f1c-b2b6-8c1d8001fad2" providerId="ADAL" clId="{13FD5B89-8D94-4C27-B10D-A3A111DBF1C5}" dt="2024-02-14T10:32:04.777" v="2180" actId="478"/>
          <ac:picMkLst>
            <pc:docMk/>
            <pc:sldMk cId="4063182069" sldId="2147470067"/>
            <ac:picMk id="109" creationId="{13754DE0-786A-A003-DBDF-1A392435C856}"/>
          </ac:picMkLst>
        </pc:pic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8" creationId="{DBC0405D-C583-473F-5844-BA345155F941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14" creationId="{197ACC24-5A10-1E66-58F7-A1D1E9B228C8}"/>
          </ac:cxnSpMkLst>
        </pc:cxnChg>
        <pc:cxnChg chg="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22" creationId="{71F46AC8-4CD6-7536-2C16-AEEE88DB9754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23" creationId="{0B8C36AB-54CA-3C44-B844-B978477D09B0}"/>
          </ac:cxnSpMkLst>
        </pc:cxnChg>
        <pc:cxnChg chg="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24" creationId="{B4C0D75A-FBC0-E135-90BA-AA76327BE1D1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28" creationId="{3D36AB84-DDCD-B28A-1968-2CF9F25C8BF2}"/>
          </ac:cxnSpMkLst>
        </pc:cxnChg>
        <pc:cxnChg chg="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51" creationId="{0EA7CC51-AC17-F30C-12FE-DA33A56B5D42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56" creationId="{F860A29B-F184-B0F5-C763-5AC55014F892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65" creationId="{70ADA4DE-C1EA-4738-FB7B-5A14A1839DF9}"/>
          </ac:cxnSpMkLst>
        </pc:cxnChg>
        <pc:cxnChg chg="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66" creationId="{E1E5CA26-C4B4-D49B-4C50-7A2E6788CFEE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67" creationId="{2F6A293A-1FED-F2D6-680E-FBA85D00D886}"/>
          </ac:cxnSpMkLst>
        </pc:cxnChg>
        <pc:cxnChg chg="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70" creationId="{071621BC-6BC7-D194-6E86-C5ECFF93EF7B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77" creationId="{B0CC890A-1C65-7A86-5E44-C391B9656453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79" creationId="{13FB5518-0BEA-F6E0-1F41-31A69E9A08CA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83" creationId="{FCEA1DD0-0812-D2BD-D0C9-B228DBE7EDF0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84" creationId="{FBFC0CFC-BA87-7FBC-6C3F-836F3F2089D5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90" creationId="{702D24C8-2E55-4D01-B283-73847EB6B9AE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91" creationId="{F744E0A6-76E0-5FF0-2FF3-C95E0845F494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94" creationId="{9086C1DF-3FE1-4EAE-E8B6-89665855B014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97" creationId="{886F1FBA-4AAB-B579-607C-F930DC14554F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102" creationId="{26D1314E-2181-45C3-0AA9-D8BFE1A97924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111" creationId="{0127BB92-6B33-40CF-6E96-E85307D92C2D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113" creationId="{101F716B-7880-5B93-1B01-FB0CBC43AF79}"/>
          </ac:cxnSpMkLst>
        </pc:cxnChg>
        <pc:cxnChg chg="del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114" creationId="{BCB9786F-CA7D-60EF-5899-B5FD5F604D03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115" creationId="{17DC2A67-2994-DCC0-589C-EB03A81413E6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121" creationId="{4717D111-E3AF-4DE4-4224-437C9D895DF1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138" creationId="{2BBA7FAA-BE3F-3126-6F9D-54ABA4A675D6}"/>
          </ac:cxnSpMkLst>
        </pc:cxnChg>
        <pc:cxnChg chg="del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164" creationId="{97F14FBA-AF49-B84F-6F00-C93BAFF9C0F2}"/>
          </ac:cxnSpMkLst>
        </pc:cxnChg>
        <pc:cxnChg chg="del mod">
          <ac:chgData name="KANAGENDRA, Kana (NHS ENGLAND - X26)" userId="b130e7e3-d604-4f1c-b2b6-8c1d8001fad2" providerId="ADAL" clId="{13FD5B89-8D94-4C27-B10D-A3A111DBF1C5}" dt="2024-02-14T10:32:04.777" v="2180" actId="478"/>
          <ac:cxnSpMkLst>
            <pc:docMk/>
            <pc:sldMk cId="4063182069" sldId="2147470067"/>
            <ac:cxnSpMk id="169" creationId="{B986B2C2-C5BF-9D4D-E6FD-8DDA8BFCC3ED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6:46:11.6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2286 35 24575,'-2'-1'0,"-1"1"0,1-1 0,-1 0 0,1 1 0,-1-1 0,1 0 0,0-1 0,-4-1 0,-13-6 0,-1 4 0,0 1 0,-1 1 0,-32-1 0,-66 6 0,45 0 0,-847-2 0,899 1 0,-1 2 0,1 0 0,-28 9 0,6-2 0,-4 3 0,1 2 0,0 2 0,2 2 0,-77 45 0,33-6 0,9-4 0,74-50 0,1 0 0,0 0 0,-1 1 0,1 0 0,1 0 0,-1 0 0,1 1 0,0-1 0,-4 8 0,-19 23 0,13-19 0,2 0 0,0 0 0,1 1 0,-15 32 0,15-26 0,-2-1 0,-19 28 0,23-38 0,2 0 0,-1 0 0,2 1 0,-9 24 0,-11 23 0,20-47 0,1 0 0,0 0 0,1 1 0,1-1 0,0 1 0,1 0 0,0 0 0,1 19 0,-2 5 0,-10 39 0,8-56 0,-4 40 0,6-36 0,-10 46 0,8-52 0,1 0 0,1 0 0,0 0 0,1 28 0,7-4 0,12 52 0,-9-55 0,-2-18 0,0 1 0,20 42 0,-3-9 0,-19-46 0,1 0 0,0-1 0,1 0 0,0 0 0,12 14 0,41 41 0,-55-61 0,6 5 0,1-1 0,0 0 0,0 0 0,0-1 0,24 10 0,-18-10 0,-2 2 0,23 14 0,-19-9 0,40 19 0,-39-23 0,0 1 0,20 16 0,-28-19 0,0 0 0,22 10 0,6 3 0,-23-12 0,1 0 0,1-1 0,37 10 0,-30-10 0,33 15 0,-6-1 0,64 18 0,-59-22 0,-31-11 0,-1-1 0,31 3 0,36 8 0,-50-4 0,-17-5 0,2-1 0,-1-1 0,41 4 0,25-7 0,67 5 0,-34 17 0,-89-16 0,0-2 0,1-1 0,44 0 0,362-8 0,-428 1 0,1-1 0,0-1 0,-1 0 0,0-1 0,0-1 0,16-7 0,-9 4 0,44-11 0,-11 9 0,58-19 0,-91 21 0,1-1 0,-2 0 0,1-2 0,-2-1 0,22-15 0,33-27 0,67-46 0,-130 91 0,-1-1 0,0 0 0,-1 0 0,0-1 0,16-21 0,38-66 0,-60 90 0,26-41 0,-15 26 0,-1-1 0,-1 0 0,-1-1 0,-2-1 0,9-26 0,-11 27 0,1 0 0,1 1 0,26-41 0,8-16 0,-34 55 0,0 0 0,-2-1 0,10-48 0,-6 21 0,-7 32 0,-1 0 0,4-42 0,-9-109 0,-1 93 0,1 69 0,-1 0 0,-1 0 0,0 0 0,0 1 0,-1-1 0,-1 0 0,0 1 0,0 0 0,-1 0 0,0 0 0,0 0 0,-1 1 0,-1 0 0,0 0 0,0 1 0,0-1 0,-18-12 0,-68-80 0,19 20 0,-53-45 0,114 114 0,0 1 0,-2 1 0,1 0 0,-28-13 0,22 13 0,0-2 0,-17-13 0,21 13 0,0 1 0,-1 0 0,0 2 0,0 0 0,-1 1 0,0 0 0,-23-5 0,-30-10 0,43 13 0,0 0 0,-1 3 0,0 0 0,-47-4 0,64 11-455,1-1 0,-23-5 0,13-1-6371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6:52:18.0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5369 164 24575,'-16'-4'0,"0"0"0,-1 0 0,-1 0 0,-24-3 0,26 4 0,-10-1 0,-207-36 0,167 31 0,-117-13 0,-42 3 0,-2 4 0,-349-10 0,402 21 0,-323 7 0,305 6 0,-19 1 0,-20 0 0,158-6 0,-123 2 0,164-5 0,-52 3 0,-15 0 0,-221-3 0,45-1 0,115 5 0,-4 0 0,77-5 0,18 1 0,-74 2 0,121-2 0,-28 1 0,0 1 0,1 0 0,-50 7 0,77-8 0,8 0 0,1-1 0,-1 1 0,1 0 0,-1 0 0,2 0 0,-1 1 0,1 0 0,-15 4 0,5-1 0,-27 6 0,36-9 0,0 0 0,1 0 0,0 0 0,1 0 0,0 1 0,0-1 0,1 1 0,-14 7 0,10-2 0,1 0 0,1 0 0,1 0 0,2 0 0,1 1 0,1-1 0,2 1 0,0-1 0,1 13 0,3-10 0,5 102 0,-2-99 0,3-1 0,1 0 0,15 16 0,-17-25 0,0-1 0,1 0 0,1 0 0,1 0 0,-1 0 0,2 0 0,0 0 0,0 0 0,1-1 0,1 1 0,0-1 0,0 0 0,1 0 0,0 0 0,18 3 0,199 33 0,-21-9 0,-191-27 0,0-1 0,1 0 0,1-1 0,-1 1 0,1-1 0,18 0 0,91 1 0,-32-1 0,56 2 0,257 17 0,-346-14 0,-39-4 0,0 1 0,28 0 0,211-1 0,-175-2 0,97 3 0,24 10 0,-40-2 0,139 2 0,-213-8 0,-55-3 0,65 2 0,317-4 0,-189-1 0,-197 0 0,-1 0 0,1-1 0,-1 0 0,0-1 0,35-4 0,19-2 0,68-8 0,-112 11 0,-19 2 0,35-3 0,-34 4 0,0 0 0,-1 0 0,0-1 0,36-6 0,-47 7 0,0 0 0,-1-1 0,0 1 0,-1-1 0,0 0 0,-1 0 0,0 0 0,13-8 0,50-25 0,14 3 0,19-11 0,-17 8 0,-53 17 0,-5 2 0,32-12 0,-26 11 0,-26 13 0,1 1 0,16-7 0,-14 6 0,-1-1 0,0 1 0,-1-1 0,15-12 0,-11 8 0,1 0 109,-9 6-320,0 0 1,-1-1-1,-1 1 1,-1-1-1,0 1 1,5-11-1,-8 8-6615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6:52:33.20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2858 83 24575,'0'0'0,"-5"0"0,-8 0 0,-11 0 0,-5 0 0,-15 0 0,-7 0 0,-17 0 0,-27 0 0,-26 0 0,-32 0 0,-12 0 0,-16 0-993,0 0 1277,6 0-426,2 0 142,24 0 0,7 0 0,29 0 0,24 0 0,18 0 0,17 0 0,12 0 0,3 7 0,-2 1 993,2 7-1277,-3 6 426,2 6-142,2-2 0,2-5 0,8 1 0,3-4 0,7 2 0,0 4 0,-2-2 0,-1 2 0,-3 3 0,-8 4 0,-1 9 0,-2-4 0,1 1 0,1 7 0,1-7 0,7 0 0,1-1 0,7 6 0,4 2 0,6 0 0,3 0 0,2 5 0,2-1 0,7 6 0,0-2 0,6 6 0,4-11 0,-1-4 0,3-2 0,3-4 0,-4 0 0,3-8 0,6 0 0,3 0 0,2 2 0,0-6 0,6 2 0,10 2 0,1-5 0,4 1 0,7-4 0,-3 2 0,1-5 0,-1-4 0,17-5 0,2-3 0,-1-2 0,-8-3 0,-10 0 0,-16 7 0,-8-1 0,-5 1 0,-3-1 0,-1-2 0,-4 7 0,-1-2 0,14 6 0,8 7 0,13-3 0,35 12 0,28 11 0,1 3 0,24 2 0,-12-1 0,-3-10 0,-15-2 0,-10-9 0,-19-8 0,-18-6 0,-15-6 0,-11-3 0,-1-3 0,7 0 0,-1 0 0,4-1 0,-2 1 0,-4 0 0,-4 1 0,3 0 0,-3 0 0,10 0 0,3 0 0,-1 0 0,-3 0 0,-6 0 0,-3 0 0,1-8 0,4 1 0,4-1 0,4 2 0,9 1 0,-3 2 0,7 1 0,-6 2 0,-7 0 0,-6 0 0,-6 0 0,1 1 0,2-1 0,-1 0 0,-2 0 0,-3 0 0,-2 0 0,-2 0 0,4 0 0,-1 0 0,0 0 0,10 0 0,-1 0 0,5 0 0,-3 0 0,-4 0 0,-3 0 0,-4 0 0,-3 0 0,9 0 0,1 0 0,-2 0 0,-2 0 0,-2 0 0,-4 0 0,0 0 0,-2 0 0,-1 0 0,-1 0 0,1 0 0,0 0 0,0 0 0,-1 0 0,7 0 0,0 0 0,6 0 0,-1 0 0,4 0 0,-2 0 0,-2 0 0,-3 0 0,-3 8 0,-2-1 0,-2 1 0,-1-1 0,0-3 0,-1-1 0,1-1 0,0-2 0,-1 8 0,1-1 0,0 1 0,0-2 0,1-2 0,-1-1 0,0-2 0,0 0 0,0-1 0,0 0 0,0-1 0,0 1 0,0 0 0,1 0 0,-1 0 0,0-1 0,0 1 0,0 0 0,0 0 0,0 0 0,0 0 0,0 0 0,0 0 0,0 0 0,1 0 0,-1 0 0,0 0 0,6 0 0,0 0 0,0 0 0,-1 0 0,-1-7 0,-2-1 0,-1-7 0,0 1 0,-1 2 0,0-5 0,0-4 0,0-5 0,-6-4 0,0 4 0,-6-3 0,-4 0 0,0-2 0,-3-10 0,3-1 0,-2-2 0,-2 1 0,-3 1 0,-2-5 0,-2 0 0,-1 2 0,-1 2 0,0 1 0,-1 3 0,1 0 0,-7 9 0,1-6 0,0-1 0,-5 7 0,2-1 0,-5 0 0,2-1 0,-4 7 0,-3-3 0,-3 0 0,-3 6 0,-3-3 0,0-1 0,-8 4 0,1 5 0,-1-2 0,7-3 0,-4 3 0,-4 4 0,-1-3 0,1 4 0,-4-4 0,2 3 0,1 3 0,2 3 0,3-3 0,2 1 0,1 2 0,0 3 0,2 2 0,-1 2 0,0-6 0,-5 0 0,-1 1 0,-12-6 0,-10-6 0,0 1 0,-1 3 0,4-4 0,2 5 0,4 2 0,6 4 0,5 3 0,9-5 0,4 2 0,1 0 0,5-5 0,-6 2 0,-2 2 0,-2 2 0,-13 2 0,-7 2 0,-12 2 0,-9 1 0,-3 0 0,-5 1 0,2-1 0,-2-7 0,9 0 0,9-1 0,10 2 0,9 1 0,5 2 0,5 2 0,2 0 0,0 1 0,-5 0 0,-6 0 0,-12-7 0,-18 0 0,-4-1 0,-6-5 0,0 1 0,5 2 0,4 2 0,10 3 0,3-5 0,9 1 0,6 1 0,6 2 0,-2 2 0,-10-6 0,-4 1 0,-5 1 0,-1-5 0,4 1 0,-1 2 0,7 3 0,5 2 0,11-5 0,4 1 0,3 1 0,6-5 0,-5-6 0,-2 1 0,-2 3 0,5-3 0,-1-4 0,-5 3 0,-2-4 0,-2 4 0,7-3 0,6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D4C3-48B6-4E4A-9B0F-8051E56348D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C7EF-95E1-3D44-A982-BC7A3E9C6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3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6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46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2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2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A0084-CD88-0D1E-20FA-D06009A68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5199B0-34E3-01E6-B0AA-AA6194E40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4D864-4176-B374-FD5D-8007CF8C7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7B566-4169-C2F4-73A3-2D789BA09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6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DD297-97D8-7B62-1340-9D85B72FA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3755F-3C8A-0B51-7E29-B1086C56E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B197E-3B6F-54F3-30FD-7BDA61AC3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EDA53-D5C7-D03F-8F0B-A4667BA0B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5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2100649"/>
            <a:ext cx="9723474" cy="140931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 b="1" spc="-3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0D3DD3-810D-4F48-A130-12F308B3BF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-1562" b="44773"/>
          <a:stretch/>
        </p:blipFill>
        <p:spPr>
          <a:xfrm>
            <a:off x="432000" y="387542"/>
            <a:ext cx="1227835" cy="4970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2CA8EB1-844B-0746-8F54-686C6D7EB09C}"/>
              </a:ext>
            </a:extLst>
          </p:cNvPr>
          <p:cNvGrpSpPr/>
          <p:nvPr userDrawn="1"/>
        </p:nvGrpSpPr>
        <p:grpSpPr>
          <a:xfrm>
            <a:off x="6064133" y="1974899"/>
            <a:ext cx="6199146" cy="4989799"/>
            <a:chOff x="6064133" y="1974899"/>
            <a:chExt cx="6199146" cy="49897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6560E2-06D5-2242-97C6-BDDF9000B40E}"/>
                </a:ext>
              </a:extLst>
            </p:cNvPr>
            <p:cNvGrpSpPr/>
            <p:nvPr userDrawn="1"/>
          </p:nvGrpSpPr>
          <p:grpSpPr>
            <a:xfrm>
              <a:off x="9837041" y="3300746"/>
              <a:ext cx="1654589" cy="1883570"/>
              <a:chOff x="9491639" y="1569442"/>
              <a:chExt cx="1391198" cy="1583728"/>
            </a:xfrm>
          </p:grpSpPr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815AF096-1C35-274E-BA7B-192369D42575}"/>
                  </a:ext>
                </a:extLst>
              </p:cNvPr>
              <p:cNvSpPr/>
              <p:nvPr userDrawn="1"/>
            </p:nvSpPr>
            <p:spPr>
              <a:xfrm>
                <a:off x="9539238" y="1569442"/>
                <a:ext cx="1296000" cy="748800"/>
              </a:xfrm>
              <a:prstGeom prst="diamond">
                <a:avLst/>
              </a:prstGeom>
              <a:solidFill>
                <a:srgbClr val="CCDE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Diamond 13">
                <a:extLst>
                  <a:ext uri="{FF2B5EF4-FFF2-40B4-BE49-F238E27FC236}">
                    <a16:creationId xmlns:a16="http://schemas.microsoft.com/office/drawing/2014/main" id="{1AF98219-B2F9-6942-8586-871DCDB93BD0}"/>
                  </a:ext>
                </a:extLst>
              </p:cNvPr>
              <p:cNvSpPr/>
              <p:nvPr userDrawn="1"/>
            </p:nvSpPr>
            <p:spPr>
              <a:xfrm rot="18000000">
                <a:off x="9860437" y="2130769"/>
                <a:ext cx="1296000" cy="748800"/>
              </a:xfrm>
              <a:prstGeom prst="diamond">
                <a:avLst/>
              </a:prstGeom>
              <a:solidFill>
                <a:srgbClr val="B2C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Diamond 14">
                <a:extLst>
                  <a:ext uri="{FF2B5EF4-FFF2-40B4-BE49-F238E27FC236}">
                    <a16:creationId xmlns:a16="http://schemas.microsoft.com/office/drawing/2014/main" id="{F86D35C4-A6C7-D044-BD88-486E51217256}"/>
                  </a:ext>
                </a:extLst>
              </p:cNvPr>
              <p:cNvSpPr/>
              <p:nvPr userDrawn="1"/>
            </p:nvSpPr>
            <p:spPr>
              <a:xfrm rot="3600000">
                <a:off x="9218039" y="2130770"/>
                <a:ext cx="1296000" cy="748800"/>
              </a:xfrm>
              <a:prstGeom prst="diamond">
                <a:avLst/>
              </a:prstGeom>
              <a:solidFill>
                <a:srgbClr val="BFD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7646B1-E157-0947-8AD1-8B7B2A4E634B}"/>
                </a:ext>
              </a:extLst>
            </p:cNvPr>
            <p:cNvGrpSpPr/>
            <p:nvPr userDrawn="1"/>
          </p:nvGrpSpPr>
          <p:grpSpPr>
            <a:xfrm>
              <a:off x="10608658" y="1974899"/>
              <a:ext cx="1654589" cy="1883570"/>
              <a:chOff x="9491639" y="1569442"/>
              <a:chExt cx="1391198" cy="1583728"/>
            </a:xfrm>
          </p:grpSpPr>
          <p:sp>
            <p:nvSpPr>
              <p:cNvPr id="17" name="Diamond 16">
                <a:extLst>
                  <a:ext uri="{FF2B5EF4-FFF2-40B4-BE49-F238E27FC236}">
                    <a16:creationId xmlns:a16="http://schemas.microsoft.com/office/drawing/2014/main" id="{1526A8B6-C3C1-364D-B554-7D635ECEAD8D}"/>
                  </a:ext>
                </a:extLst>
              </p:cNvPr>
              <p:cNvSpPr/>
              <p:nvPr userDrawn="1"/>
            </p:nvSpPr>
            <p:spPr>
              <a:xfrm>
                <a:off x="9539238" y="1569442"/>
                <a:ext cx="1296000" cy="748800"/>
              </a:xfrm>
              <a:prstGeom prst="diamond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Diamond 17">
                <a:extLst>
                  <a:ext uri="{FF2B5EF4-FFF2-40B4-BE49-F238E27FC236}">
                    <a16:creationId xmlns:a16="http://schemas.microsoft.com/office/drawing/2014/main" id="{AEE85E33-77E3-4946-802B-79E8D9538E55}"/>
                  </a:ext>
                </a:extLst>
              </p:cNvPr>
              <p:cNvSpPr/>
              <p:nvPr userDrawn="1"/>
            </p:nvSpPr>
            <p:spPr>
              <a:xfrm rot="18000000">
                <a:off x="9860437" y="2130769"/>
                <a:ext cx="1296000" cy="748800"/>
              </a:xfrm>
              <a:prstGeom prst="diamon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Diamond 18">
                <a:extLst>
                  <a:ext uri="{FF2B5EF4-FFF2-40B4-BE49-F238E27FC236}">
                    <a16:creationId xmlns:a16="http://schemas.microsoft.com/office/drawing/2014/main" id="{135213B4-BBF0-E441-8534-CBCCAD9CCED8}"/>
                  </a:ext>
                </a:extLst>
              </p:cNvPr>
              <p:cNvSpPr/>
              <p:nvPr userDrawn="1"/>
            </p:nvSpPr>
            <p:spPr>
              <a:xfrm rot="3600000">
                <a:off x="9218039" y="2130770"/>
                <a:ext cx="1296000" cy="7488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CF6AA6-A3A8-7048-B6D9-B0563CF36D7C}"/>
                </a:ext>
              </a:extLst>
            </p:cNvPr>
            <p:cNvGrpSpPr/>
            <p:nvPr userDrawn="1"/>
          </p:nvGrpSpPr>
          <p:grpSpPr>
            <a:xfrm>
              <a:off x="8305790" y="4194936"/>
              <a:ext cx="1597978" cy="1883570"/>
              <a:chOff x="9491639" y="1569442"/>
              <a:chExt cx="1343599" cy="1583728"/>
            </a:xfrm>
          </p:grpSpPr>
          <p:sp>
            <p:nvSpPr>
              <p:cNvPr id="21" name="Diamond 20">
                <a:extLst>
                  <a:ext uri="{FF2B5EF4-FFF2-40B4-BE49-F238E27FC236}">
                    <a16:creationId xmlns:a16="http://schemas.microsoft.com/office/drawing/2014/main" id="{0EAF7F5F-DAD9-ED46-A3DC-A3C7BF463E37}"/>
                  </a:ext>
                </a:extLst>
              </p:cNvPr>
              <p:cNvSpPr/>
              <p:nvPr userDrawn="1"/>
            </p:nvSpPr>
            <p:spPr>
              <a:xfrm>
                <a:off x="9539238" y="1569442"/>
                <a:ext cx="1296000" cy="748800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Diamond 22">
                <a:extLst>
                  <a:ext uri="{FF2B5EF4-FFF2-40B4-BE49-F238E27FC236}">
                    <a16:creationId xmlns:a16="http://schemas.microsoft.com/office/drawing/2014/main" id="{F5C92EE8-C553-7B42-B4AA-A8558D4261CE}"/>
                  </a:ext>
                </a:extLst>
              </p:cNvPr>
              <p:cNvSpPr/>
              <p:nvPr userDrawn="1"/>
            </p:nvSpPr>
            <p:spPr>
              <a:xfrm rot="3600000">
                <a:off x="9218039" y="2130770"/>
                <a:ext cx="1296000" cy="748800"/>
              </a:xfrm>
              <a:prstGeom prst="diamond">
                <a:avLst/>
              </a:prstGeom>
              <a:solidFill>
                <a:srgbClr val="022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CC1A595-CF8F-8C45-87A9-108D8098AACE}"/>
                </a:ext>
              </a:extLst>
            </p:cNvPr>
            <p:cNvGrpSpPr/>
            <p:nvPr userDrawn="1"/>
          </p:nvGrpSpPr>
          <p:grpSpPr>
            <a:xfrm>
              <a:off x="9837108" y="5081128"/>
              <a:ext cx="1654589" cy="1883570"/>
              <a:chOff x="9491639" y="1569442"/>
              <a:chExt cx="1391198" cy="1583728"/>
            </a:xfrm>
          </p:grpSpPr>
          <p:sp>
            <p:nvSpPr>
              <p:cNvPr id="25" name="Diamond 24">
                <a:extLst>
                  <a:ext uri="{FF2B5EF4-FFF2-40B4-BE49-F238E27FC236}">
                    <a16:creationId xmlns:a16="http://schemas.microsoft.com/office/drawing/2014/main" id="{20F6FC81-7A33-EE40-ABEE-FAD06932CC84}"/>
                  </a:ext>
                </a:extLst>
              </p:cNvPr>
              <p:cNvSpPr/>
              <p:nvPr userDrawn="1"/>
            </p:nvSpPr>
            <p:spPr>
              <a:xfrm>
                <a:off x="9539238" y="1569442"/>
                <a:ext cx="1296000" cy="748800"/>
              </a:xfrm>
              <a:prstGeom prst="diamon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Diamond 25">
                <a:extLst>
                  <a:ext uri="{FF2B5EF4-FFF2-40B4-BE49-F238E27FC236}">
                    <a16:creationId xmlns:a16="http://schemas.microsoft.com/office/drawing/2014/main" id="{7279BDA8-4E81-BD47-AEDF-6E2B8647F2AC}"/>
                  </a:ext>
                </a:extLst>
              </p:cNvPr>
              <p:cNvSpPr/>
              <p:nvPr userDrawn="1"/>
            </p:nvSpPr>
            <p:spPr>
              <a:xfrm rot="18000000">
                <a:off x="9860437" y="2130769"/>
                <a:ext cx="1296000" cy="748800"/>
              </a:xfrm>
              <a:prstGeom prst="diamond">
                <a:avLst/>
              </a:prstGeom>
              <a:solidFill>
                <a:srgbClr val="0356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230D5ED3-5413-304F-A64B-54900E5982BE}"/>
                  </a:ext>
                </a:extLst>
              </p:cNvPr>
              <p:cNvSpPr/>
              <p:nvPr userDrawn="1"/>
            </p:nvSpPr>
            <p:spPr>
              <a:xfrm rot="3600000">
                <a:off x="9218039" y="2130770"/>
                <a:ext cx="1296000" cy="7488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9C0919-D090-004F-85B6-38A4371C138D}"/>
                </a:ext>
              </a:extLst>
            </p:cNvPr>
            <p:cNvGrpSpPr/>
            <p:nvPr userDrawn="1"/>
          </p:nvGrpSpPr>
          <p:grpSpPr>
            <a:xfrm>
              <a:off x="10665301" y="4634062"/>
              <a:ext cx="1597978" cy="1883569"/>
              <a:chOff x="9539238" y="1569442"/>
              <a:chExt cx="1343599" cy="1583727"/>
            </a:xfrm>
          </p:grpSpPr>
          <p:sp>
            <p:nvSpPr>
              <p:cNvPr id="29" name="Diamond 28">
                <a:extLst>
                  <a:ext uri="{FF2B5EF4-FFF2-40B4-BE49-F238E27FC236}">
                    <a16:creationId xmlns:a16="http://schemas.microsoft.com/office/drawing/2014/main" id="{8DAD809D-6715-A644-9BED-290E0E2570D2}"/>
                  </a:ext>
                </a:extLst>
              </p:cNvPr>
              <p:cNvSpPr/>
              <p:nvPr userDrawn="1"/>
            </p:nvSpPr>
            <p:spPr>
              <a:xfrm>
                <a:off x="9539238" y="1569442"/>
                <a:ext cx="1296000" cy="748800"/>
              </a:xfrm>
              <a:prstGeom prst="diamond">
                <a:avLst/>
              </a:prstGeom>
              <a:solidFill>
                <a:srgbClr val="FAE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260F1D2C-EEFC-1941-823B-573CBFD1DE2C}"/>
                  </a:ext>
                </a:extLst>
              </p:cNvPr>
              <p:cNvSpPr/>
              <p:nvPr userDrawn="1"/>
            </p:nvSpPr>
            <p:spPr>
              <a:xfrm rot="18000000">
                <a:off x="9860437" y="2130769"/>
                <a:ext cx="1296000" cy="748800"/>
              </a:xfrm>
              <a:prstGeom prst="diamond">
                <a:avLst/>
              </a:prstGeom>
              <a:solidFill>
                <a:srgbClr val="EDC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C3C5462-773A-3D4C-AEB4-198DABA47EBE}"/>
                </a:ext>
              </a:extLst>
            </p:cNvPr>
            <p:cNvGrpSpPr/>
            <p:nvPr userDrawn="1"/>
          </p:nvGrpSpPr>
          <p:grpSpPr>
            <a:xfrm>
              <a:off x="9073404" y="4636215"/>
              <a:ext cx="1597978" cy="1883570"/>
              <a:chOff x="9491639" y="1569442"/>
              <a:chExt cx="1343599" cy="1583728"/>
            </a:xfrm>
          </p:grpSpPr>
          <p:sp>
            <p:nvSpPr>
              <p:cNvPr id="33" name="Diamond 32">
                <a:extLst>
                  <a:ext uri="{FF2B5EF4-FFF2-40B4-BE49-F238E27FC236}">
                    <a16:creationId xmlns:a16="http://schemas.microsoft.com/office/drawing/2014/main" id="{FE9734B0-9565-734C-9D18-6E9E6F0E3021}"/>
                  </a:ext>
                </a:extLst>
              </p:cNvPr>
              <p:cNvSpPr/>
              <p:nvPr userDrawn="1"/>
            </p:nvSpPr>
            <p:spPr>
              <a:xfrm>
                <a:off x="9539238" y="1569442"/>
                <a:ext cx="1296000" cy="748800"/>
              </a:xfrm>
              <a:prstGeom prst="diamond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Diamond 34">
                <a:extLst>
                  <a:ext uri="{FF2B5EF4-FFF2-40B4-BE49-F238E27FC236}">
                    <a16:creationId xmlns:a16="http://schemas.microsoft.com/office/drawing/2014/main" id="{79EA4300-D014-E842-A6D5-7ED96F0FE47A}"/>
                  </a:ext>
                </a:extLst>
              </p:cNvPr>
              <p:cNvSpPr/>
              <p:nvPr userDrawn="1"/>
            </p:nvSpPr>
            <p:spPr>
              <a:xfrm rot="3600000">
                <a:off x="9218039" y="2130770"/>
                <a:ext cx="1296000" cy="748800"/>
              </a:xfrm>
              <a:prstGeom prst="diamond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CE28DAA9-CC64-7044-BD07-BFC52398D4E5}"/>
                </a:ext>
              </a:extLst>
            </p:cNvPr>
            <p:cNvSpPr/>
            <p:nvPr userDrawn="1"/>
          </p:nvSpPr>
          <p:spPr>
            <a:xfrm>
              <a:off x="9132454" y="6414689"/>
              <a:ext cx="1541368" cy="457926"/>
            </a:xfrm>
            <a:custGeom>
              <a:avLst/>
              <a:gdLst>
                <a:gd name="connsiteX0" fmla="*/ 770684 w 1541368"/>
                <a:gd name="connsiteY0" fmla="*/ 0 h 457926"/>
                <a:gd name="connsiteX1" fmla="*/ 1541368 w 1541368"/>
                <a:gd name="connsiteY1" fmla="*/ 445284 h 457926"/>
                <a:gd name="connsiteX2" fmla="*/ 1519488 w 1541368"/>
                <a:gd name="connsiteY2" fmla="*/ 457926 h 457926"/>
                <a:gd name="connsiteX3" fmla="*/ 21880 w 1541368"/>
                <a:gd name="connsiteY3" fmla="*/ 457926 h 457926"/>
                <a:gd name="connsiteX4" fmla="*/ 0 w 1541368"/>
                <a:gd name="connsiteY4" fmla="*/ 445284 h 4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368" h="457926">
                  <a:moveTo>
                    <a:pt x="770684" y="0"/>
                  </a:moveTo>
                  <a:lnTo>
                    <a:pt x="1541368" y="445284"/>
                  </a:lnTo>
                  <a:lnTo>
                    <a:pt x="1519488" y="457926"/>
                  </a:lnTo>
                  <a:lnTo>
                    <a:pt x="21880" y="457926"/>
                  </a:lnTo>
                  <a:lnTo>
                    <a:pt x="0" y="445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9AA6F7F-1E87-DC4B-B09C-B027492BC191}"/>
                </a:ext>
              </a:extLst>
            </p:cNvPr>
            <p:cNvSpPr/>
            <p:nvPr userDrawn="1"/>
          </p:nvSpPr>
          <p:spPr>
            <a:xfrm>
              <a:off x="7605886" y="6418762"/>
              <a:ext cx="1520438" cy="439238"/>
            </a:xfrm>
            <a:custGeom>
              <a:avLst/>
              <a:gdLst>
                <a:gd name="connsiteX0" fmla="*/ 760219 w 1520438"/>
                <a:gd name="connsiteY0" fmla="*/ 0 h 439238"/>
                <a:gd name="connsiteX1" fmla="*/ 1520438 w 1520438"/>
                <a:gd name="connsiteY1" fmla="*/ 439238 h 439238"/>
                <a:gd name="connsiteX2" fmla="*/ 0 w 1520438"/>
                <a:gd name="connsiteY2" fmla="*/ 439238 h 4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438" h="439238">
                  <a:moveTo>
                    <a:pt x="760219" y="0"/>
                  </a:moveTo>
                  <a:lnTo>
                    <a:pt x="1520438" y="439238"/>
                  </a:lnTo>
                  <a:lnTo>
                    <a:pt x="0" y="439238"/>
                  </a:lnTo>
                  <a:close/>
                </a:path>
              </a:pathLst>
            </a:custGeom>
            <a:solidFill>
              <a:srgbClr val="CCD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370B95CD-D3DC-8941-9091-2634539AC74F}"/>
                </a:ext>
              </a:extLst>
            </p:cNvPr>
            <p:cNvSpPr/>
            <p:nvPr userDrawn="1"/>
          </p:nvSpPr>
          <p:spPr>
            <a:xfrm>
              <a:off x="6064133" y="6414690"/>
              <a:ext cx="1534538" cy="443311"/>
            </a:xfrm>
            <a:custGeom>
              <a:avLst/>
              <a:gdLst>
                <a:gd name="connsiteX0" fmla="*/ 767269 w 1534538"/>
                <a:gd name="connsiteY0" fmla="*/ 0 h 443311"/>
                <a:gd name="connsiteX1" fmla="*/ 1534538 w 1534538"/>
                <a:gd name="connsiteY1" fmla="*/ 443311 h 443311"/>
                <a:gd name="connsiteX2" fmla="*/ 0 w 1534538"/>
                <a:gd name="connsiteY2" fmla="*/ 443311 h 44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538" h="443311">
                  <a:moveTo>
                    <a:pt x="767269" y="0"/>
                  </a:moveTo>
                  <a:lnTo>
                    <a:pt x="1534538" y="443311"/>
                  </a:lnTo>
                  <a:lnTo>
                    <a:pt x="0" y="44331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454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8207"/>
            <a:ext cx="11404154" cy="4512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2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A3D7C-EA8C-5A4E-9010-4AC84C6EA52F}"/>
              </a:ext>
            </a:extLst>
          </p:cNvPr>
          <p:cNvCxnSpPr/>
          <p:nvPr userDrawn="1"/>
        </p:nvCxnSpPr>
        <p:spPr>
          <a:xfrm>
            <a:off x="432000" y="324000"/>
            <a:ext cx="432118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25B76462-9988-504D-BEEB-4D901B000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413" y="6341795"/>
            <a:ext cx="376428" cy="37642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7D06DBA-215D-4832-63FB-53965FF21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A3D7C-EA8C-5A4E-9010-4AC84C6EA52F}"/>
              </a:ext>
            </a:extLst>
          </p:cNvPr>
          <p:cNvCxnSpPr/>
          <p:nvPr userDrawn="1"/>
        </p:nvCxnSpPr>
        <p:spPr>
          <a:xfrm>
            <a:off x="432000" y="324000"/>
            <a:ext cx="432118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25B76462-9988-504D-BEEB-4D901B000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413" y="6341795"/>
            <a:ext cx="376428" cy="376428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C5E09AE-52A1-3D02-9800-43F357EA8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944219"/>
            <a:ext cx="5416550" cy="5385987"/>
          </a:xfrm>
        </p:spPr>
        <p:txBody>
          <a:bodyPr rIns="36000">
            <a:noAutofit/>
          </a:bodyPr>
          <a:lstStyle>
            <a:lvl1pPr>
              <a:spcBef>
                <a:spcPts val="900"/>
              </a:spcBef>
              <a:defRPr sz="1600">
                <a:latin typeface="Aptos Narrow" panose="020B0004020202020204" pitchFamily="34" charset="0"/>
              </a:defRPr>
            </a:lvl1pPr>
            <a:lvl2pPr>
              <a:spcBef>
                <a:spcPts val="400"/>
              </a:spcBef>
              <a:defRPr sz="1600">
                <a:latin typeface="Aptos Narrow" panose="020B0004020202020204" pitchFamily="34" charset="0"/>
              </a:defRPr>
            </a:lvl2pPr>
            <a:lvl3pPr>
              <a:defRPr sz="1400">
                <a:latin typeface="Aptos Narrow" panose="020B0004020202020204" pitchFamily="34" charset="0"/>
              </a:defRPr>
            </a:lvl3pPr>
            <a:lvl4pPr marL="893763" indent="-179388">
              <a:spcBef>
                <a:spcPts val="0"/>
              </a:spcBef>
              <a:defRPr sz="1200">
                <a:latin typeface="Aptos Narrow" panose="020B0004020202020204" pitchFamily="34" charset="0"/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7678200-08EC-256F-AC86-49B723A644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506" y="944219"/>
            <a:ext cx="5416550" cy="5385987"/>
          </a:xfrm>
        </p:spPr>
        <p:txBody>
          <a:bodyPr rIns="36000">
            <a:noAutofit/>
          </a:bodyPr>
          <a:lstStyle>
            <a:lvl1pPr>
              <a:spcBef>
                <a:spcPts val="900"/>
              </a:spcBef>
              <a:defRPr sz="1600">
                <a:latin typeface="Aptos Narrow" panose="020B0004020202020204" pitchFamily="34" charset="0"/>
              </a:defRPr>
            </a:lvl1pPr>
            <a:lvl2pPr>
              <a:spcBef>
                <a:spcPts val="400"/>
              </a:spcBef>
              <a:defRPr sz="1600">
                <a:latin typeface="Aptos Narrow" panose="020B0004020202020204" pitchFamily="34" charset="0"/>
              </a:defRPr>
            </a:lvl2pPr>
            <a:lvl3pPr>
              <a:defRPr sz="1400">
                <a:latin typeface="Aptos Narrow" panose="020B0004020202020204" pitchFamily="34" charset="0"/>
              </a:defRPr>
            </a:lvl3pPr>
            <a:lvl4pPr marL="893763" indent="-179388">
              <a:spcBef>
                <a:spcPts val="0"/>
              </a:spcBef>
              <a:defRPr sz="1200">
                <a:latin typeface="Aptos Narrow" panose="020B0004020202020204" pitchFamily="34" charset="0"/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152B1C5-85E2-C55A-D6CB-7C70AC87F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318207"/>
            <a:ext cx="11404154" cy="4172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3E20324-EAE1-EE1E-BC3F-2A4E6B36690C}"/>
              </a:ext>
            </a:extLst>
          </p:cNvPr>
          <p:cNvCxnSpPr>
            <a:cxnSpLocks/>
          </p:cNvCxnSpPr>
          <p:nvPr userDrawn="1"/>
        </p:nvCxnSpPr>
        <p:spPr>
          <a:xfrm>
            <a:off x="6099899" y="944217"/>
            <a:ext cx="6040" cy="53228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82406-C75B-1BFA-152A-49FE9948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A3D7C-EA8C-5A4E-9010-4AC84C6EA52F}"/>
              </a:ext>
            </a:extLst>
          </p:cNvPr>
          <p:cNvCxnSpPr/>
          <p:nvPr userDrawn="1"/>
        </p:nvCxnSpPr>
        <p:spPr>
          <a:xfrm>
            <a:off x="432000" y="324000"/>
            <a:ext cx="432118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25B76462-9988-504D-BEEB-4D901B000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413" y="6341795"/>
            <a:ext cx="376428" cy="3764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52B1C5-85E2-C55A-D6CB-7C70AC87F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318207"/>
            <a:ext cx="11404154" cy="4814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9CE5E-02F8-859B-BCE4-7E91061EE1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2000" y="1431753"/>
            <a:ext cx="5549160" cy="4835266"/>
          </a:xfrm>
          <a:solidFill>
            <a:srgbClr val="F2F2F2"/>
          </a:solidFill>
        </p:spPr>
        <p:txBody>
          <a:bodyPr lIns="72000" tIns="72000" rIns="72000">
            <a:noAutofit/>
          </a:bodyPr>
          <a:lstStyle>
            <a:lvl1pPr marL="0" indent="0" algn="just">
              <a:spcBef>
                <a:spcPts val="600"/>
              </a:spcBef>
              <a:buFontTx/>
              <a:buNone/>
              <a:defRPr lang="en-US" sz="14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0850" indent="-168275"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5838" indent="-363538"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974725" indent="-171450">
              <a:defRPr lang="en-US" sz="11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804863" indent="-138113">
              <a:defRPr sz="12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marL="268288" lvl="0" indent="-2682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04863" lvl="2" indent="-1825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dirty="0"/>
              <a:t>Third level</a:t>
            </a:r>
          </a:p>
          <a:p>
            <a:pPr marL="893763" lvl="3" indent="-904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62F9D1-95D0-B0BE-0CF3-CF83C17881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0443" y="881796"/>
            <a:ext cx="5548198" cy="551103"/>
          </a:xfrm>
          <a:solidFill>
            <a:srgbClr val="E4EBEE"/>
          </a:solidFill>
        </p:spPr>
        <p:txBody>
          <a:bodyPr anchor="ctr">
            <a:normAutofit/>
          </a:bodyPr>
          <a:lstStyle>
            <a:lvl1pPr algn="ctr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1209F16-98A2-6B77-8708-AD6915A4C0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935" y="881796"/>
            <a:ext cx="5548198" cy="551105"/>
          </a:xfrm>
          <a:solidFill>
            <a:srgbClr val="E4EBEE"/>
          </a:solidFill>
        </p:spPr>
        <p:txBody>
          <a:bodyPr anchor="ctr">
            <a:normAutofit/>
          </a:bodyPr>
          <a:lstStyle>
            <a:lvl1pPr algn="ctr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CB27F1-D4FD-1B10-298A-D39CF66412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9962" y="1431753"/>
            <a:ext cx="5549160" cy="4835266"/>
          </a:xfrm>
          <a:solidFill>
            <a:srgbClr val="F2F2F2"/>
          </a:solidFill>
        </p:spPr>
        <p:txBody>
          <a:bodyPr lIns="72000" tIns="72000" rIns="72000">
            <a:noAutofit/>
          </a:bodyPr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lang="en-US" sz="14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0850" indent="-168275"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28650" indent="-182563"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974725" indent="-171450">
              <a:defRPr lang="en-US" sz="11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804863" indent="-138113">
              <a:defRPr sz="12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marL="268288" lvl="0" indent="-2682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04863" lvl="2" indent="-1825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dirty="0"/>
              <a:t>Third level</a:t>
            </a:r>
          </a:p>
          <a:p>
            <a:pPr marL="893763" lvl="3" indent="-904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66BECE-E81C-5338-435E-89B160A18A7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353800" y="6356350"/>
            <a:ext cx="637961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A3D7C-EA8C-5A4E-9010-4AC84C6EA52F}"/>
              </a:ext>
            </a:extLst>
          </p:cNvPr>
          <p:cNvCxnSpPr/>
          <p:nvPr userDrawn="1"/>
        </p:nvCxnSpPr>
        <p:spPr>
          <a:xfrm>
            <a:off x="432000" y="324000"/>
            <a:ext cx="432118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25B76462-9988-504D-BEEB-4D901B000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413" y="6341795"/>
            <a:ext cx="376428" cy="37642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1DE43E-C50A-A4D9-075E-33457715B279}"/>
              </a:ext>
            </a:extLst>
          </p:cNvPr>
          <p:cNvCxnSpPr>
            <a:cxnSpLocks/>
          </p:cNvCxnSpPr>
          <p:nvPr userDrawn="1"/>
        </p:nvCxnSpPr>
        <p:spPr>
          <a:xfrm>
            <a:off x="6099899" y="944217"/>
            <a:ext cx="6040" cy="53228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C5E09AE-52A1-3D02-9800-43F357EA8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335473"/>
            <a:ext cx="5496644" cy="4994732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400"/>
            </a:lvl1pPr>
            <a:lvl2pPr marL="273050" indent="-182563">
              <a:spcBef>
                <a:spcPts val="400"/>
              </a:spcBef>
              <a:defRPr sz="1400"/>
            </a:lvl2pPr>
            <a:lvl3pPr marL="447675" indent="-182563">
              <a:spcBef>
                <a:spcPts val="0"/>
              </a:spcBef>
              <a:defRPr sz="1200"/>
            </a:lvl3pPr>
            <a:lvl4pPr marL="625475" indent="-90488">
              <a:spcBef>
                <a:spcPts val="0"/>
              </a:spcBef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152B1C5-85E2-C55A-D6CB-7C70AC87F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318206"/>
            <a:ext cx="11328000" cy="451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E7529301-D2C1-BCD2-DCE3-CDB7852F8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084" y="1335472"/>
            <a:ext cx="5506118" cy="4994732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400">
                <a:latin typeface="Aptos" panose="020B0004020202020204" pitchFamily="34" charset="0"/>
              </a:defRPr>
            </a:lvl1pPr>
            <a:lvl2pPr marL="273050" indent="-182563">
              <a:spcBef>
                <a:spcPts val="600"/>
              </a:spcBef>
              <a:defRPr lang="en-US" sz="1400" kern="1200" dirty="0">
                <a:solidFill>
                  <a:schemeClr val="accent6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447675" indent="-182563">
              <a:spcBef>
                <a:spcPts val="0"/>
              </a:spcBef>
              <a:defRPr sz="1200">
                <a:latin typeface="Aptos" panose="020B0004020202020204" pitchFamily="34" charset="0"/>
              </a:defRPr>
            </a:lvl3pPr>
            <a:lvl4pPr marL="625475" indent="-90488">
              <a:spcBef>
                <a:spcPts val="0"/>
              </a:spcBef>
              <a:defRPr sz="1100">
                <a:latin typeface="Aptos" panose="020B0004020202020204" pitchFamily="34" charset="0"/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3050" lvl="1" indent="-1825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7C310-33B2-00C8-1E17-8EB6ED4348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0443" y="881796"/>
            <a:ext cx="5548198" cy="341647"/>
          </a:xfrm>
          <a:solidFill>
            <a:srgbClr val="E4EBEE"/>
          </a:solidFill>
        </p:spPr>
        <p:txBody>
          <a:bodyPr anchor="ctr">
            <a:normAutofit/>
          </a:bodyPr>
          <a:lstStyle>
            <a:lvl1pPr algn="ctr">
              <a:buNone/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1EDD6F-E639-B018-D786-5834102717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935" y="881797"/>
            <a:ext cx="5548198" cy="341648"/>
          </a:xfrm>
          <a:solidFill>
            <a:srgbClr val="E4EBEE"/>
          </a:solidFill>
        </p:spPr>
        <p:txBody>
          <a:bodyPr anchor="ctr">
            <a:normAutofit/>
          </a:bodyPr>
          <a:lstStyle>
            <a:lvl1pPr algn="ctr">
              <a:buNone/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997E635-FFEC-981F-0FB6-3C4B69515CC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6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A3D7C-EA8C-5A4E-9010-4AC84C6EA52F}"/>
              </a:ext>
            </a:extLst>
          </p:cNvPr>
          <p:cNvCxnSpPr/>
          <p:nvPr userDrawn="1"/>
        </p:nvCxnSpPr>
        <p:spPr>
          <a:xfrm>
            <a:off x="432000" y="324000"/>
            <a:ext cx="432118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25B76462-9988-504D-BEEB-4D901B000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413" y="6341795"/>
            <a:ext cx="376428" cy="37642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1DE43E-C50A-A4D9-075E-33457715B27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934045"/>
            <a:ext cx="9939" cy="23329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C5E09AE-52A1-3D02-9800-43F357EA8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934046"/>
            <a:ext cx="5496644" cy="2396159"/>
          </a:xfr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1600">
                <a:latin typeface="Aptos" panose="020B0004020202020204" pitchFamily="34" charset="0"/>
              </a:defRPr>
            </a:lvl1pPr>
            <a:lvl2pPr marL="273050" indent="-182563">
              <a:spcBef>
                <a:spcPts val="400"/>
              </a:spcBef>
              <a:defRPr sz="1600">
                <a:latin typeface="Aptos" panose="020B0004020202020204" pitchFamily="34" charset="0"/>
              </a:defRPr>
            </a:lvl2pPr>
            <a:lvl3pPr marL="447675" indent="-182563">
              <a:spcBef>
                <a:spcPts val="0"/>
              </a:spcBef>
              <a:defRPr sz="1400">
                <a:latin typeface="Aptos" panose="020B0004020202020204" pitchFamily="34" charset="0"/>
              </a:defRPr>
            </a:lvl3pPr>
            <a:lvl4pPr marL="625475" indent="-90488">
              <a:spcBef>
                <a:spcPts val="0"/>
              </a:spcBef>
              <a:defRPr sz="1200">
                <a:latin typeface="Aptos" panose="020B0004020202020204" pitchFamily="34" charset="0"/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152B1C5-85E2-C55A-D6CB-7C70AC87F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318206"/>
            <a:ext cx="11328000" cy="451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E7529301-D2C1-BCD2-DCE3-CDB7852F8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084" y="3934045"/>
            <a:ext cx="5506118" cy="2396159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600">
                <a:latin typeface="Aptos" panose="020B0004020202020204" pitchFamily="34" charset="0"/>
              </a:defRPr>
            </a:lvl1pPr>
            <a:lvl2pPr marL="273050" indent="-182563">
              <a:spcBef>
                <a:spcPts val="600"/>
              </a:spcBef>
              <a:defRPr lang="en-US" sz="1600" kern="1200" dirty="0">
                <a:solidFill>
                  <a:schemeClr val="accent6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447675" indent="-182563">
              <a:spcBef>
                <a:spcPts val="0"/>
              </a:spcBef>
              <a:defRPr sz="1400">
                <a:latin typeface="Aptos" panose="020B0004020202020204" pitchFamily="34" charset="0"/>
              </a:defRPr>
            </a:lvl3pPr>
            <a:lvl4pPr marL="625475" indent="-90488">
              <a:spcBef>
                <a:spcPts val="0"/>
              </a:spcBef>
              <a:defRPr sz="1200">
                <a:latin typeface="Aptos" panose="020B0004020202020204" pitchFamily="34" charset="0"/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3050" lvl="1" indent="-1825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644B448-BF66-0443-D884-79B735B9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A3D7C-EA8C-5A4E-9010-4AC84C6EA52F}"/>
              </a:ext>
            </a:extLst>
          </p:cNvPr>
          <p:cNvCxnSpPr/>
          <p:nvPr userDrawn="1"/>
        </p:nvCxnSpPr>
        <p:spPr>
          <a:xfrm>
            <a:off x="432000" y="324000"/>
            <a:ext cx="432118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25B76462-9988-504D-BEEB-4D901B000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413" y="6341795"/>
            <a:ext cx="376428" cy="3764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286FE2-2F11-9DBD-2D8E-49EC730CB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318207"/>
            <a:ext cx="11404154" cy="4471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2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95644-8C38-B2E0-87EA-3E099E915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775255"/>
            <a:ext cx="4199635" cy="5566540"/>
          </a:xfr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1600"/>
            </a:lvl1pPr>
            <a:lvl2pPr marL="265113" indent="-182563">
              <a:spcBef>
                <a:spcPts val="400"/>
              </a:spcBef>
              <a:defRPr sz="1400" b="1"/>
            </a:lvl2pPr>
            <a:lvl3pPr marL="539750" indent="-182563">
              <a:buFont typeface="Arial" panose="020B0604020202020204" pitchFamily="34" charset="0"/>
              <a:buChar char="−"/>
              <a:defRPr sz="1200"/>
            </a:lvl3pPr>
            <a:lvl4pPr marL="719138" indent="-142875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9B0DD-EFE2-796F-C9A4-F00B570A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637961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2744"/>
            <a:ext cx="10515600" cy="4914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0ACB55-F60E-2A47-5CF2-6802A92E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964" y="6356350"/>
            <a:ext cx="402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E80511-7162-42F1-950D-FEE676386E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4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946" r:id="rId2"/>
    <p:sldLayoutId id="2147483950" r:id="rId3"/>
    <p:sldLayoutId id="2147483968" r:id="rId4"/>
    <p:sldLayoutId id="2147483948" r:id="rId5"/>
    <p:sldLayoutId id="2147483970" r:id="rId6"/>
    <p:sldLayoutId id="214748381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buFontTx/>
        <a:buNone/>
        <a:defRPr sz="2400" b="1" kern="1200">
          <a:solidFill>
            <a:schemeClr val="accent6"/>
          </a:solidFill>
          <a:latin typeface="Aptos" panose="020B0004020202020204" pitchFamily="34" charset="0"/>
          <a:ea typeface="+mn-ea"/>
          <a:cs typeface="+mn-cs"/>
        </a:defRPr>
      </a:lvl1pPr>
      <a:lvl2pPr marL="357188" indent="-182563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accent6"/>
          </a:solidFill>
          <a:latin typeface="Aptos" panose="020B0004020202020204" pitchFamily="34" charset="0"/>
          <a:ea typeface="+mn-ea"/>
          <a:cs typeface="+mn-cs"/>
        </a:defRPr>
      </a:lvl2pPr>
      <a:lvl3pPr marL="630238" indent="-182563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−"/>
        <a:defRPr sz="2000" kern="1200">
          <a:solidFill>
            <a:schemeClr val="accent6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formationpartners.nhs.uk/wp-content/uploads/2023/01/5Ps-inPLACE-Framework-and-Toolkit-v.6-October-2022.pdf" TargetMode="External"/><Relationship Id="rId2" Type="http://schemas.openxmlformats.org/officeDocument/2006/relationships/hyperlink" Target="https://www.england.nhs.uk/wp-content/uploads/2023/01/place-based-tool-user-guide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7.sv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7.sv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0.png"/><Relationship Id="rId4" Type="http://schemas.openxmlformats.org/officeDocument/2006/relationships/image" Target="../media/image180.png"/><Relationship Id="rId9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emf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model.nhs.uk/report/PaPi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77A449-64D7-34F0-3941-222576E41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944219"/>
            <a:ext cx="5416550" cy="5385987"/>
          </a:xfrm>
        </p:spPr>
        <p:txBody>
          <a:bodyPr>
            <a:normAutofit/>
          </a:bodyPr>
          <a:lstStyle/>
          <a:p>
            <a:r>
              <a:rPr lang="en-GB" dirty="0"/>
              <a:t>“Low Touch” Phase 1 ICB changes of July 2022</a:t>
            </a:r>
          </a:p>
          <a:p>
            <a:pPr lvl="1"/>
            <a:r>
              <a:rPr lang="en-GB" dirty="0"/>
              <a:t>ICB codes: No change to codes nor relationships, but Non-Primary roles changed from STP to ICB</a:t>
            </a:r>
          </a:p>
          <a:p>
            <a:pPr lvl="1"/>
            <a:r>
              <a:rPr lang="en-GB" dirty="0"/>
              <a:t>CCG codes: No changes to codes nor relationships, but new Non Primary role of ‘ICB sub location (SICBL)’  introduced. </a:t>
            </a:r>
          </a:p>
          <a:p>
            <a:r>
              <a:rPr lang="en-GB" dirty="0"/>
              <a:t>Mixed Economy  “26+16” Due to CCG Mergers pre-July 2022</a:t>
            </a:r>
          </a:p>
          <a:p>
            <a:pPr lvl="1"/>
            <a:r>
              <a:rPr lang="en-GB" dirty="0"/>
              <a:t>26 ICBs with a single sub-ICB location (SICBL)</a:t>
            </a:r>
          </a:p>
          <a:p>
            <a:pPr lvl="2"/>
            <a:r>
              <a:rPr lang="en-GB" dirty="0"/>
              <a:t>sub-ICB location name is misleading – there is no granularity</a:t>
            </a:r>
          </a:p>
          <a:p>
            <a:pPr lvl="1"/>
            <a:r>
              <a:rPr lang="en-GB" dirty="0"/>
              <a:t>16 ICBs with multiple SICBLs</a:t>
            </a:r>
          </a:p>
          <a:p>
            <a:pPr lvl="2"/>
            <a:r>
              <a:rPr lang="en-GB" dirty="0"/>
              <a:t>Which code do we use for new commissioning  e.g. new GPs?</a:t>
            </a:r>
          </a:p>
          <a:p>
            <a:pPr lvl="2"/>
            <a:r>
              <a:rPr lang="en-GB" dirty="0"/>
              <a:t>Which code do we link new ICB sites to?</a:t>
            </a:r>
          </a:p>
          <a:p>
            <a:r>
              <a:rPr lang="en-GB" dirty="0"/>
              <a:t>Relevance of ODS Codes</a:t>
            </a:r>
          </a:p>
          <a:p>
            <a:pPr lvl="1"/>
            <a:r>
              <a:rPr lang="en-GB" dirty="0"/>
              <a:t>Data warehouses that underpin analytical products dashboard use the ODS reference tables for ‘drill-down’</a:t>
            </a:r>
          </a:p>
          <a:p>
            <a:pPr lvl="1"/>
            <a:r>
              <a:rPr lang="en-GB" dirty="0"/>
              <a:t>ODS codes use in finance:</a:t>
            </a:r>
          </a:p>
          <a:p>
            <a:pPr lvl="2"/>
            <a:r>
              <a:rPr lang="en-GB" dirty="0"/>
              <a:t>No ill-effects of the “26+16” over 15 months</a:t>
            </a:r>
          </a:p>
          <a:p>
            <a:pPr lvl="2"/>
            <a:r>
              <a:rPr lang="en-GB" dirty="0"/>
              <a:t>New finance systems allows ICBs to set up ‘Place’ as cost centres</a:t>
            </a:r>
          </a:p>
          <a:p>
            <a:pPr lvl="1"/>
            <a:r>
              <a:rPr lang="en-GB" dirty="0"/>
              <a:t>In some instances e.g. Continuing Healthcare (CHC) Patient Level Dataset (PLDS), retired ODS codes  are used in submissions (see next slide for examples)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F8551FA-A4E4-EB26-545D-DCB07DE670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506" y="944219"/>
            <a:ext cx="5416550" cy="5385987"/>
          </a:xfrm>
        </p:spPr>
        <p:txBody>
          <a:bodyPr>
            <a:normAutofit/>
          </a:bodyPr>
          <a:lstStyle/>
          <a:p>
            <a:r>
              <a:rPr lang="en-GB" dirty="0"/>
              <a:t>Place Definition &amp; Maturity Varied Across UK</a:t>
            </a:r>
          </a:p>
          <a:p>
            <a:pPr lvl="1"/>
            <a:r>
              <a:rPr lang="en-GB" dirty="0"/>
              <a:t>DHSC Shared Outcome Frameworks Toolkit</a:t>
            </a:r>
          </a:p>
          <a:p>
            <a:pPr lvl="2"/>
            <a:r>
              <a:rPr lang="en-GB" dirty="0"/>
              <a:t>‘Place’ level is the engine for delivery and reform. </a:t>
            </a:r>
          </a:p>
          <a:p>
            <a:pPr lvl="1"/>
            <a:r>
              <a:rPr lang="en-GB" dirty="0"/>
              <a:t>Finance Place based Allocations tool</a:t>
            </a:r>
          </a:p>
          <a:p>
            <a:pPr lvl="2"/>
            <a:r>
              <a:rPr lang="en-GB" dirty="0"/>
              <a:t>Allows ICBs to plan by relative needs – based on groups of GPs (</a:t>
            </a:r>
            <a:r>
              <a:rPr lang="en-GB" dirty="0" err="1"/>
              <a:t>Streamlit</a:t>
            </a:r>
            <a:r>
              <a:rPr lang="en-GB" dirty="0"/>
              <a:t>) </a:t>
            </a:r>
            <a:r>
              <a:rPr lang="en-GB" dirty="0">
                <a:hlinkClick r:id="rId2"/>
              </a:rPr>
              <a:t>place-based-tool-user-guide.pdf (england.nhs.uk)</a:t>
            </a:r>
            <a:r>
              <a:rPr lang="en-GB" dirty="0"/>
              <a:t> (July 2022)</a:t>
            </a:r>
          </a:p>
          <a:p>
            <a:pPr lvl="1"/>
            <a:r>
              <a:rPr lang="en-GB" dirty="0"/>
              <a:t>London </a:t>
            </a:r>
            <a:r>
              <a:rPr lang="en-GB" dirty="0">
                <a:hlinkClick r:id="rId3"/>
              </a:rPr>
              <a:t>has </a:t>
            </a:r>
            <a:r>
              <a:rPr lang="en-GB" dirty="0" err="1">
                <a:hlinkClick r:id="rId3"/>
              </a:rPr>
              <a:t>inPLACE</a:t>
            </a:r>
            <a:r>
              <a:rPr lang="en-GB" dirty="0">
                <a:hlinkClick r:id="rId3"/>
              </a:rPr>
              <a:t> maturity assessment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C45AFB-0A00-2D9A-D4D6-8B77D37E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18207"/>
            <a:ext cx="11404154" cy="417287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3CF38-7267-064E-7B65-27EE8322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t>1</a:t>
            </a:fld>
            <a:endParaRPr lang="en-GB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ACF5230B-1A2E-5384-9AA3-C36F78398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506" y="2904763"/>
            <a:ext cx="5349366" cy="30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>
            <a:extLst>
              <a:ext uri="{FF2B5EF4-FFF2-40B4-BE49-F238E27FC236}">
                <a16:creationId xmlns:a16="http://schemas.microsoft.com/office/drawing/2014/main" id="{3C94629B-091B-D77D-F599-0C7DF6F28483}"/>
              </a:ext>
            </a:extLst>
          </p:cNvPr>
          <p:cNvSpPr/>
          <p:nvPr/>
        </p:nvSpPr>
        <p:spPr>
          <a:xfrm>
            <a:off x="110063" y="2379686"/>
            <a:ext cx="11839166" cy="116183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0" rtlCol="0" anchor="t" anchorCtr="0"/>
          <a:lstStyle/>
          <a:p>
            <a:r>
              <a:rPr lang="en-GB" sz="1050" dirty="0" err="1">
                <a:solidFill>
                  <a:srgbClr val="0070C0"/>
                </a:solidFill>
              </a:rPr>
              <a:t>OrgType</a:t>
            </a:r>
            <a:r>
              <a:rPr lang="en-GB" sz="1050" dirty="0">
                <a:solidFill>
                  <a:srgbClr val="0070C0"/>
                </a:solidFill>
              </a:rPr>
              <a:t> RO98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FFF5F32-0A83-ED00-6864-CDCFC244B46E}"/>
              </a:ext>
            </a:extLst>
          </p:cNvPr>
          <p:cNvCxnSpPr>
            <a:cxnSpLocks/>
          </p:cNvCxnSpPr>
          <p:nvPr/>
        </p:nvCxnSpPr>
        <p:spPr>
          <a:xfrm>
            <a:off x="110063" y="5066905"/>
            <a:ext cx="11910302" cy="0"/>
          </a:xfrm>
          <a:prstGeom prst="line">
            <a:avLst/>
          </a:prstGeom>
          <a:ln>
            <a:solidFill>
              <a:srgbClr val="66CC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C98EDEE3-554C-32F7-05FE-7353E155AC6A}"/>
              </a:ext>
            </a:extLst>
          </p:cNvPr>
          <p:cNvSpPr txBox="1"/>
          <p:nvPr/>
        </p:nvSpPr>
        <p:spPr>
          <a:xfrm>
            <a:off x="239155" y="1406274"/>
            <a:ext cx="1025184" cy="83437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Strategic Partnership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RO261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C016325-0499-9113-B1FA-D9A2B9799C70}"/>
              </a:ext>
            </a:extLst>
          </p:cNvPr>
          <p:cNvSpPr txBox="1"/>
          <p:nvPr/>
        </p:nvSpPr>
        <p:spPr>
          <a:xfrm>
            <a:off x="222242" y="3816401"/>
            <a:ext cx="1025184" cy="625242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Prescribing Cost Centre (PCC) RO177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0D8B5F0-DCAA-2178-4490-76E04FAF99F1}"/>
              </a:ext>
            </a:extLst>
          </p:cNvPr>
          <p:cNvSpPr txBox="1"/>
          <p:nvPr/>
        </p:nvSpPr>
        <p:spPr>
          <a:xfrm>
            <a:off x="239155" y="798268"/>
            <a:ext cx="1025184" cy="510979"/>
          </a:xfrm>
          <a:prstGeom prst="round2DiagRect">
            <a:avLst>
              <a:gd name="adj1" fmla="val 12320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Health Authority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RO132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C5C7277-DD99-5D05-E09C-25A36F278CE3}"/>
              </a:ext>
            </a:extLst>
          </p:cNvPr>
          <p:cNvSpPr txBox="1"/>
          <p:nvPr/>
        </p:nvSpPr>
        <p:spPr>
          <a:xfrm>
            <a:off x="239155" y="2587521"/>
            <a:ext cx="1025184" cy="86852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Clinical Commission-</a:t>
            </a:r>
            <a:r>
              <a:rPr lang="en-GB" sz="1050" b="1" dirty="0" err="1">
                <a:solidFill>
                  <a:schemeClr val="bg1"/>
                </a:solidFill>
              </a:rPr>
              <a:t>ing</a:t>
            </a:r>
            <a:r>
              <a:rPr lang="en-GB" sz="1050" b="1" dirty="0">
                <a:solidFill>
                  <a:schemeClr val="bg1"/>
                </a:solidFill>
              </a:rPr>
              <a:t> Group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RO98</a:t>
            </a:r>
            <a:endParaRPr lang="en-GB" sz="1050" dirty="0">
              <a:solidFill>
                <a:schemeClr val="bg1"/>
              </a:solidFill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6CF8BCB-7501-AA0F-F391-0034CA403814}"/>
              </a:ext>
            </a:extLst>
          </p:cNvPr>
          <p:cNvGrpSpPr/>
          <p:nvPr/>
        </p:nvGrpSpPr>
        <p:grpSpPr>
          <a:xfrm>
            <a:off x="7554225" y="2587736"/>
            <a:ext cx="1025184" cy="847332"/>
            <a:chOff x="7216973" y="5147491"/>
            <a:chExt cx="1025184" cy="847332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213C3D5-730F-8D6F-1BAE-9431B5213FBB}"/>
                </a:ext>
              </a:extLst>
            </p:cNvPr>
            <p:cNvSpPr txBox="1"/>
            <p:nvPr/>
          </p:nvSpPr>
          <p:spPr>
            <a:xfrm>
              <a:off x="7216973" y="5160444"/>
              <a:ext cx="1025184" cy="834379"/>
            </a:xfrm>
            <a:prstGeom prst="rect">
              <a:avLst/>
            </a:prstGeom>
            <a:solidFill>
              <a:srgbClr val="DFBFFD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5 Sub-ICB Locations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672FB2E-2485-7A86-55B1-D6EA86D06AD9}"/>
                </a:ext>
              </a:extLst>
            </p:cNvPr>
            <p:cNvSpPr txBox="1"/>
            <p:nvPr/>
          </p:nvSpPr>
          <p:spPr>
            <a:xfrm>
              <a:off x="7216973" y="5147491"/>
              <a:ext cx="1025184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RO319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32FE524-5837-EA15-5D22-98BF60A889C8}"/>
              </a:ext>
            </a:extLst>
          </p:cNvPr>
          <p:cNvGrpSpPr/>
          <p:nvPr/>
        </p:nvGrpSpPr>
        <p:grpSpPr>
          <a:xfrm>
            <a:off x="8653786" y="5578889"/>
            <a:ext cx="601614" cy="555737"/>
            <a:chOff x="2314428" y="3944023"/>
            <a:chExt cx="1025184" cy="847332"/>
          </a:xfrm>
          <a:solidFill>
            <a:schemeClr val="bg1">
              <a:lumMod val="85000"/>
            </a:schemeClr>
          </a:solidFill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74E71DC-D269-C7BA-F73E-4323B6C10B2C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Dental Service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D4F4563-6C0C-EC2B-D6CE-4BE438DABB1E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Dental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B3D6D3D-CF09-4A37-5A3D-453F09729D44}"/>
              </a:ext>
            </a:extLst>
          </p:cNvPr>
          <p:cNvGrpSpPr/>
          <p:nvPr/>
        </p:nvGrpSpPr>
        <p:grpSpPr>
          <a:xfrm>
            <a:off x="8138928" y="5399989"/>
            <a:ext cx="601614" cy="555737"/>
            <a:chOff x="2314428" y="3944023"/>
            <a:chExt cx="1025184" cy="847332"/>
          </a:xfrm>
          <a:solidFill>
            <a:schemeClr val="bg1">
              <a:lumMod val="85000"/>
            </a:schemeClr>
          </a:solidFill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465E7F1-EA94-9DA0-4405-E31BBE60FA13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Optician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CD3DB14-F98B-AC3D-66D8-72DE15B0E0E0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Optical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2F71AF-A0A5-22FC-418D-F947DD60D522}"/>
              </a:ext>
            </a:extLst>
          </p:cNvPr>
          <p:cNvGrpSpPr/>
          <p:nvPr/>
        </p:nvGrpSpPr>
        <p:grpSpPr>
          <a:xfrm>
            <a:off x="7624069" y="5221089"/>
            <a:ext cx="601614" cy="555737"/>
            <a:chOff x="2314428" y="3944023"/>
            <a:chExt cx="1025184" cy="847332"/>
          </a:xfrm>
          <a:solidFill>
            <a:schemeClr val="bg1">
              <a:lumMod val="85000"/>
            </a:schemeClr>
          </a:solidFill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83F4B3-4D72-8B57-85A9-1F390DD48188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Pharm-</a:t>
              </a:r>
              <a:r>
                <a:rPr lang="en-GB" sz="1050" dirty="0" err="1">
                  <a:solidFill>
                    <a:schemeClr val="bg1">
                      <a:lumMod val="75000"/>
                    </a:schemeClr>
                  </a:solidFill>
                </a:rPr>
                <a:t>acy</a:t>
              </a:r>
              <a:endParaRPr lang="en-GB" sz="10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F799FB-02D6-334E-1B57-C6C09F6ACF65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Pharma</a:t>
              </a:r>
            </a:p>
          </p:txBody>
        </p:sp>
      </p:grp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1D3F0BDC-0B6C-A4C3-38EE-59A1BBACC532}"/>
              </a:ext>
            </a:extLst>
          </p:cNvPr>
          <p:cNvSpPr/>
          <p:nvPr/>
        </p:nvSpPr>
        <p:spPr>
          <a:xfrm>
            <a:off x="4286250" y="2080260"/>
            <a:ext cx="5646420" cy="3386553"/>
          </a:xfrm>
          <a:custGeom>
            <a:avLst/>
            <a:gdLst>
              <a:gd name="connsiteX0" fmla="*/ 0 w 5646420"/>
              <a:gd name="connsiteY0" fmla="*/ 94070 h 3386553"/>
              <a:gd name="connsiteX1" fmla="*/ 5200650 w 5646420"/>
              <a:gd name="connsiteY1" fmla="*/ 41809 h 3386553"/>
              <a:gd name="connsiteX2" fmla="*/ 5646420 w 5646420"/>
              <a:gd name="connsiteY2" fmla="*/ 1494682 h 3386553"/>
              <a:gd name="connsiteX3" fmla="*/ 4606290 w 5646420"/>
              <a:gd name="connsiteY3" fmla="*/ 3365648 h 3386553"/>
              <a:gd name="connsiteX4" fmla="*/ 365760 w 5646420"/>
              <a:gd name="connsiteY4" fmla="*/ 3386553 h 3386553"/>
              <a:gd name="connsiteX5" fmla="*/ 91440 w 5646420"/>
              <a:gd name="connsiteY5" fmla="*/ 0 h 338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6420" h="3386553" extrusionOk="0">
                <a:moveTo>
                  <a:pt x="0" y="94070"/>
                </a:moveTo>
                <a:cubicBezTo>
                  <a:pt x="616432" y="34292"/>
                  <a:pt x="3076656" y="180863"/>
                  <a:pt x="5200650" y="41809"/>
                </a:cubicBezTo>
                <a:cubicBezTo>
                  <a:pt x="5381138" y="427711"/>
                  <a:pt x="5326005" y="838939"/>
                  <a:pt x="5646420" y="1494682"/>
                </a:cubicBezTo>
                <a:cubicBezTo>
                  <a:pt x="5362977" y="2002274"/>
                  <a:pt x="5050162" y="2391471"/>
                  <a:pt x="4606290" y="3365648"/>
                </a:cubicBezTo>
                <a:cubicBezTo>
                  <a:pt x="3493608" y="3357991"/>
                  <a:pt x="1018840" y="3460208"/>
                  <a:pt x="365760" y="3386553"/>
                </a:cubicBezTo>
                <a:cubicBezTo>
                  <a:pt x="197047" y="2512959"/>
                  <a:pt x="64398" y="1452388"/>
                  <a:pt x="91440" y="0"/>
                </a:cubicBezTo>
              </a:path>
            </a:pathLst>
          </a:custGeom>
          <a:noFill/>
          <a:ln>
            <a:solidFill>
              <a:srgbClr val="3333FF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997704445">
                  <a:custGeom>
                    <a:avLst/>
                    <a:gdLst>
                      <a:gd name="connsiteX0" fmla="*/ 0 w 5646420"/>
                      <a:gd name="connsiteY0" fmla="*/ 102870 h 3703320"/>
                      <a:gd name="connsiteX1" fmla="*/ 5200650 w 5646420"/>
                      <a:gd name="connsiteY1" fmla="*/ 45720 h 3703320"/>
                      <a:gd name="connsiteX2" fmla="*/ 5646420 w 5646420"/>
                      <a:gd name="connsiteY2" fmla="*/ 1634490 h 3703320"/>
                      <a:gd name="connsiteX3" fmla="*/ 4606290 w 5646420"/>
                      <a:gd name="connsiteY3" fmla="*/ 3680460 h 3703320"/>
                      <a:gd name="connsiteX4" fmla="*/ 365760 w 5646420"/>
                      <a:gd name="connsiteY4" fmla="*/ 3703320 h 3703320"/>
                      <a:gd name="connsiteX5" fmla="*/ 91440 w 5646420"/>
                      <a:gd name="connsiteY5" fmla="*/ 0 h 3703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46420" h="3703320">
                        <a:moveTo>
                          <a:pt x="0" y="102870"/>
                        </a:moveTo>
                        <a:lnTo>
                          <a:pt x="5200650" y="45720"/>
                        </a:lnTo>
                        <a:lnTo>
                          <a:pt x="5646420" y="1634490"/>
                        </a:lnTo>
                        <a:lnTo>
                          <a:pt x="4606290" y="3680460"/>
                        </a:lnTo>
                        <a:lnTo>
                          <a:pt x="365760" y="3703320"/>
                        </a:lnTo>
                        <a:lnTo>
                          <a:pt x="91440" y="0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b" anchorCtr="0"/>
          <a:lstStyle/>
          <a:p>
            <a:r>
              <a:rPr lang="en-GB" sz="1200" i="1" dirty="0">
                <a:solidFill>
                  <a:srgbClr val="3333FF"/>
                </a:solidFill>
              </a:rPr>
              <a:t>5 London ICBs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25882A18-CA07-9060-5867-B571712EB32A}"/>
              </a:ext>
            </a:extLst>
          </p:cNvPr>
          <p:cNvCxnSpPr>
            <a:cxnSpLocks/>
            <a:stCxn id="30" idx="3"/>
            <a:endCxn id="36" idx="3"/>
          </p:cNvCxnSpPr>
          <p:nvPr/>
        </p:nvCxnSpPr>
        <p:spPr>
          <a:xfrm rot="16200000" flipV="1">
            <a:off x="3138086" y="2575030"/>
            <a:ext cx="139416" cy="1266365"/>
          </a:xfrm>
          <a:prstGeom prst="bentConnector2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299476A-4A6A-62FC-5C05-9976311FD465}"/>
              </a:ext>
            </a:extLst>
          </p:cNvPr>
          <p:cNvSpPr txBox="1"/>
          <p:nvPr/>
        </p:nvSpPr>
        <p:spPr>
          <a:xfrm flipH="1">
            <a:off x="2826460" y="3066705"/>
            <a:ext cx="734701" cy="1553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Operated by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F85D17-1E98-BEF1-DF7C-68C1C86B58AC}"/>
              </a:ext>
            </a:extLst>
          </p:cNvPr>
          <p:cNvGrpSpPr/>
          <p:nvPr/>
        </p:nvGrpSpPr>
        <p:grpSpPr>
          <a:xfrm>
            <a:off x="3549330" y="3277921"/>
            <a:ext cx="583291" cy="457552"/>
            <a:chOff x="4035339" y="1283657"/>
            <a:chExt cx="507771" cy="37509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2F8971-A9EB-2D38-E538-CE01B6F92FE7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Site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98B503-3716-A6CE-AF75-529FBA6C00E3}"/>
                </a:ext>
              </a:extLst>
            </p:cNvPr>
            <p:cNvSpPr txBox="1"/>
            <p:nvPr/>
          </p:nvSpPr>
          <p:spPr>
            <a:xfrm>
              <a:off x="4035340" y="1283657"/>
              <a:ext cx="507770" cy="137008"/>
            </a:xfrm>
            <a:prstGeom prst="round2Diag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64C98EC-5EC7-0B2B-166A-783268B51197}"/>
              </a:ext>
            </a:extLst>
          </p:cNvPr>
          <p:cNvCxnSpPr>
            <a:cxnSpLocks/>
          </p:cNvCxnSpPr>
          <p:nvPr/>
        </p:nvCxnSpPr>
        <p:spPr>
          <a:xfrm>
            <a:off x="110063" y="1356897"/>
            <a:ext cx="11910302" cy="0"/>
          </a:xfrm>
          <a:prstGeom prst="line">
            <a:avLst/>
          </a:prstGeom>
          <a:ln>
            <a:solidFill>
              <a:srgbClr val="66CC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B242827A-1449-003E-D458-1787146D5DAA}"/>
              </a:ext>
            </a:extLst>
          </p:cNvPr>
          <p:cNvCxnSpPr>
            <a:cxnSpLocks/>
            <a:stCxn id="50" idx="3"/>
            <a:endCxn id="39" idx="3"/>
          </p:cNvCxnSpPr>
          <p:nvPr/>
        </p:nvCxnSpPr>
        <p:spPr>
          <a:xfrm rot="16200000" flipV="1">
            <a:off x="5974271" y="-2462033"/>
            <a:ext cx="1569781" cy="857172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F0343A2-E35E-6E9B-BFDA-3A8B0AED6AC0}"/>
              </a:ext>
            </a:extLst>
          </p:cNvPr>
          <p:cNvCxnSpPr>
            <a:cxnSpLocks/>
            <a:stCxn id="42" idx="3"/>
            <a:endCxn id="10" idx="2"/>
          </p:cNvCxnSpPr>
          <p:nvPr/>
        </p:nvCxnSpPr>
        <p:spPr>
          <a:xfrm flipH="1" flipV="1">
            <a:off x="1958340" y="2244405"/>
            <a:ext cx="103679" cy="46395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1E9EDE-1DBF-66A4-9D40-73DA964C0358}"/>
              </a:ext>
            </a:extLst>
          </p:cNvPr>
          <p:cNvGrpSpPr/>
          <p:nvPr/>
        </p:nvGrpSpPr>
        <p:grpSpPr>
          <a:xfrm>
            <a:off x="1522769" y="2708361"/>
            <a:ext cx="2638385" cy="2624520"/>
            <a:chOff x="4265181" y="2582083"/>
            <a:chExt cx="2638385" cy="262452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1B97802-6E1A-341E-AEB9-45F44CD6CCEE}"/>
                </a:ext>
              </a:extLst>
            </p:cNvPr>
            <p:cNvCxnSpPr>
              <a:cxnSpLocks/>
              <a:stCxn id="55" idx="3"/>
              <a:endCxn id="36" idx="2"/>
            </p:cNvCxnSpPr>
            <p:nvPr/>
          </p:nvCxnSpPr>
          <p:spPr>
            <a:xfrm flipV="1">
              <a:off x="4565988" y="3429416"/>
              <a:ext cx="238443" cy="525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5B11AB4-BAC5-B938-00EB-B4BE847CE5E4}"/>
                </a:ext>
              </a:extLst>
            </p:cNvPr>
            <p:cNvCxnSpPr>
              <a:cxnSpLocks/>
              <a:stCxn id="58" idx="3"/>
              <a:endCxn id="36" idx="2"/>
            </p:cNvCxnSpPr>
            <p:nvPr/>
          </p:nvCxnSpPr>
          <p:spPr>
            <a:xfrm flipH="1" flipV="1">
              <a:off x="4804431" y="3429416"/>
              <a:ext cx="525045" cy="525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6B9E24E-E9A6-2CCE-BC04-B56BE718D920}"/>
                </a:ext>
              </a:extLst>
            </p:cNvPr>
            <p:cNvGrpSpPr/>
            <p:nvPr/>
          </p:nvGrpSpPr>
          <p:grpSpPr>
            <a:xfrm>
              <a:off x="4291839" y="2582083"/>
              <a:ext cx="1025184" cy="847333"/>
              <a:chOff x="2314428" y="2657723"/>
              <a:chExt cx="1025184" cy="84733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BC60F1-C808-B9FD-5C22-1750F547DABD}"/>
                  </a:ext>
                </a:extLst>
              </p:cNvPr>
              <p:cNvSpPr txBox="1"/>
              <p:nvPr/>
            </p:nvSpPr>
            <p:spPr>
              <a:xfrm>
                <a:off x="2314428" y="2670677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Sub-ICB Location 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E5E7AB5-4F89-1094-550C-FF9E25C6BCEC}"/>
                  </a:ext>
                </a:extLst>
              </p:cNvPr>
              <p:cNvSpPr txBox="1"/>
              <p:nvPr/>
            </p:nvSpPr>
            <p:spPr>
              <a:xfrm>
                <a:off x="2314428" y="2657723"/>
                <a:ext cx="1025184" cy="295643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Sub ICB Location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35DD903-1E46-8FFA-BC06-2E26699A180E}"/>
                </a:ext>
              </a:extLst>
            </p:cNvPr>
            <p:cNvGrpSpPr/>
            <p:nvPr/>
          </p:nvGrpSpPr>
          <p:grpSpPr>
            <a:xfrm>
              <a:off x="5037830" y="3954555"/>
              <a:ext cx="583292" cy="847332"/>
              <a:chOff x="2314428" y="3944023"/>
              <a:chExt cx="1025184" cy="84733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676BAD1-87F9-7A46-1A47-02AA1F6D37D2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GP Practice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48FB84-EAC0-7356-DB86-1E76F936CF5D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GP Practice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49618B5-9BEC-097A-00C5-495D6BD1A382}"/>
                </a:ext>
              </a:extLst>
            </p:cNvPr>
            <p:cNvGrpSpPr/>
            <p:nvPr/>
          </p:nvGrpSpPr>
          <p:grpSpPr>
            <a:xfrm>
              <a:off x="4265181" y="3954555"/>
              <a:ext cx="601614" cy="847332"/>
              <a:chOff x="2314428" y="3944023"/>
              <a:chExt cx="1025184" cy="84733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0C995E-F47F-BF49-41E0-AF4191EF34A8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Primary Care Network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3B51EB5-5432-62D3-CEA8-409FE0C4CAF4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8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dirty="0"/>
                  <a:t>PCN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D130F99-9D5D-157C-3204-3AD539E90E2B}"/>
                </a:ext>
              </a:extLst>
            </p:cNvPr>
            <p:cNvSpPr txBox="1"/>
            <p:nvPr/>
          </p:nvSpPr>
          <p:spPr>
            <a:xfrm flipH="1">
              <a:off x="4365037" y="4847530"/>
              <a:ext cx="1157374" cy="3590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Partner OR</a:t>
              </a:r>
            </a:p>
            <a:p>
              <a:pPr algn="ctr">
                <a:spcBef>
                  <a:spcPts val="300"/>
                </a:spcBef>
              </a:pPr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Nominated Payee</a:t>
              </a:r>
            </a:p>
          </p:txBody>
        </p: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98E51D7C-0B20-8C7E-61C4-95BE44D8A657}"/>
                </a:ext>
              </a:extLst>
            </p:cNvPr>
            <p:cNvCxnSpPr>
              <a:stCxn id="57" idx="2"/>
              <a:endCxn id="52" idx="2"/>
            </p:cNvCxnSpPr>
            <p:nvPr/>
          </p:nvCxnSpPr>
          <p:spPr>
            <a:xfrm rot="5400000">
              <a:off x="4947732" y="4420143"/>
              <a:ext cx="12700" cy="763488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3307CC6-CE4A-1550-FF93-1342E2EF864B}"/>
                </a:ext>
              </a:extLst>
            </p:cNvPr>
            <p:cNvGrpSpPr/>
            <p:nvPr/>
          </p:nvGrpSpPr>
          <p:grpSpPr>
            <a:xfrm>
              <a:off x="5678772" y="3939639"/>
              <a:ext cx="583292" cy="847332"/>
              <a:chOff x="2314428" y="3944023"/>
              <a:chExt cx="1025184" cy="847332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8B31CB6-942D-FBEE-00D9-F94E7F69492F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Other PCCs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B62C2F0-711A-D097-8EB2-2F68D9AB64D6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Other PCCs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907E0BE-37C5-5F13-7E11-44931B634943}"/>
                </a:ext>
              </a:extLst>
            </p:cNvPr>
            <p:cNvGrpSpPr/>
            <p:nvPr/>
          </p:nvGrpSpPr>
          <p:grpSpPr>
            <a:xfrm>
              <a:off x="6320274" y="3932546"/>
              <a:ext cx="583292" cy="847332"/>
              <a:chOff x="2314428" y="3944023"/>
              <a:chExt cx="1025184" cy="847332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302DD9B-FDF9-2FC3-9FE0-4E706017EF26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Other PCCs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277FBA-125E-6414-8E4C-D740E40D57B7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Other PCCs</a:t>
                </a:r>
              </a:p>
            </p:txBody>
          </p:sp>
        </p:grp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800B22D-DE92-2429-EA8A-20EDBAC3A81B}"/>
                </a:ext>
              </a:extLst>
            </p:cNvPr>
            <p:cNvCxnSpPr>
              <a:cxnSpLocks/>
              <a:stCxn id="61" idx="3"/>
              <a:endCxn id="36" idx="2"/>
            </p:cNvCxnSpPr>
            <p:nvPr/>
          </p:nvCxnSpPr>
          <p:spPr>
            <a:xfrm flipH="1" flipV="1">
              <a:off x="4804431" y="3429416"/>
              <a:ext cx="1165987" cy="510223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538ED04-83C3-4FFF-55A3-ACE34ECF1FB6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 flipH="1" flipV="1">
              <a:off x="4804431" y="3429416"/>
              <a:ext cx="1807489" cy="50313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ECB093F-43A8-44A2-B92C-F308DF4AF485}"/>
                </a:ext>
              </a:extLst>
            </p:cNvPr>
            <p:cNvSpPr txBox="1"/>
            <p:nvPr/>
          </p:nvSpPr>
          <p:spPr>
            <a:xfrm flipH="1">
              <a:off x="4598646" y="3682072"/>
              <a:ext cx="102518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Commissioned by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DA66600-77C6-0DD7-9274-A3DD692BE9D5}"/>
                </a:ext>
              </a:extLst>
            </p:cNvPr>
            <p:cNvSpPr txBox="1"/>
            <p:nvPr/>
          </p:nvSpPr>
          <p:spPr>
            <a:xfrm flipH="1">
              <a:off x="6107498" y="3755412"/>
              <a:ext cx="71271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algn="ctr">
                <a:defRPr sz="1000">
                  <a:solidFill>
                    <a:schemeClr val="bg1">
                      <a:lumMod val="65000"/>
                    </a:schemeClr>
                  </a:solidFill>
                </a:defRPr>
              </a:lvl1pPr>
            </a:lstStyle>
            <a:p>
              <a:r>
                <a:rPr lang="en-GB" dirty="0"/>
                <a:t>Operated by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E43356-B41C-0F8F-174F-79C6A076419B}"/>
              </a:ext>
            </a:extLst>
          </p:cNvPr>
          <p:cNvSpPr txBox="1"/>
          <p:nvPr/>
        </p:nvSpPr>
        <p:spPr>
          <a:xfrm>
            <a:off x="2191110" y="3979173"/>
            <a:ext cx="583292" cy="834379"/>
          </a:xfrm>
          <a:prstGeom prst="rect">
            <a:avLst/>
          </a:prstGeom>
          <a:solidFill>
            <a:srgbClr val="FFCC99"/>
          </a:solidFill>
          <a:ln w="6350">
            <a:solidFill>
              <a:schemeClr val="bg1"/>
            </a:solidFill>
          </a:ln>
        </p:spPr>
        <p:txBody>
          <a:bodyPr wrap="square" lIns="36000" rIns="36000" bIns="0" rtlCol="0" anchor="b" anchorCtr="0">
            <a:noAutofit/>
          </a:bodyPr>
          <a:lstStyle/>
          <a:p>
            <a:pPr algn="ctr"/>
            <a:r>
              <a:rPr lang="en-GB" sz="1050" dirty="0"/>
              <a:t>5,346 GP </a:t>
            </a:r>
            <a:r>
              <a:rPr lang="en-GB" sz="1050" dirty="0" err="1"/>
              <a:t>Practs</a:t>
            </a:r>
            <a:endParaRPr lang="en-GB" sz="105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2791D00-BDD8-11A9-7F81-4F023325829C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1955739" y="3456050"/>
            <a:ext cx="527017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0F688BB-4947-FE4A-15A7-F584B26483F0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955739" y="2244405"/>
            <a:ext cx="2601" cy="3376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B26631F-0944-5882-C0FF-7351D53454DE}"/>
              </a:ext>
            </a:extLst>
          </p:cNvPr>
          <p:cNvGrpSpPr/>
          <p:nvPr/>
        </p:nvGrpSpPr>
        <p:grpSpPr>
          <a:xfrm>
            <a:off x="1443147" y="1406274"/>
            <a:ext cx="1027785" cy="838131"/>
            <a:chOff x="1443147" y="1366766"/>
            <a:chExt cx="1027785" cy="8381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0D99CF-1FC5-17D2-9935-2CA69FB1F639}"/>
                </a:ext>
              </a:extLst>
            </p:cNvPr>
            <p:cNvSpPr txBox="1"/>
            <p:nvPr/>
          </p:nvSpPr>
          <p:spPr>
            <a:xfrm>
              <a:off x="1445748" y="1366766"/>
              <a:ext cx="1025184" cy="8381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42 ICB Names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AB498FB-07A3-479F-D08C-9FDD6262776E}"/>
                </a:ext>
              </a:extLst>
            </p:cNvPr>
            <p:cNvSpPr txBox="1"/>
            <p:nvPr/>
          </p:nvSpPr>
          <p:spPr>
            <a:xfrm>
              <a:off x="1443147" y="1384541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Integrated Care Board RO318 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C024EB11-4390-CB1C-62BF-F330325369D5}"/>
              </a:ext>
            </a:extLst>
          </p:cNvPr>
          <p:cNvSpPr txBox="1"/>
          <p:nvPr/>
        </p:nvSpPr>
        <p:spPr>
          <a:xfrm>
            <a:off x="239155" y="5214984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Pharmacy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C966961-7488-BCEE-DF39-3C12F1BC02D4}"/>
              </a:ext>
            </a:extLst>
          </p:cNvPr>
          <p:cNvSpPr txBox="1"/>
          <p:nvPr/>
        </p:nvSpPr>
        <p:spPr>
          <a:xfrm>
            <a:off x="239155" y="5433876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Optical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DBE6A1E-79E9-1034-2028-6D1BC843D4D1}"/>
              </a:ext>
            </a:extLst>
          </p:cNvPr>
          <p:cNvSpPr txBox="1"/>
          <p:nvPr/>
        </p:nvSpPr>
        <p:spPr>
          <a:xfrm>
            <a:off x="239155" y="5652768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Dental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C091A18-7A60-B151-0278-6CDCEEE1FC18}"/>
              </a:ext>
            </a:extLst>
          </p:cNvPr>
          <p:cNvSpPr txBox="1"/>
          <p:nvPr/>
        </p:nvSpPr>
        <p:spPr>
          <a:xfrm>
            <a:off x="239155" y="5871660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Trust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B797A5C-50BF-74B0-2B28-E5962188C26F}"/>
              </a:ext>
            </a:extLst>
          </p:cNvPr>
          <p:cNvSpPr txBox="1"/>
          <p:nvPr/>
        </p:nvSpPr>
        <p:spPr>
          <a:xfrm>
            <a:off x="239155" y="6090554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Social Care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2791D76-AA31-1021-AF0B-5DD64B9811E4}"/>
              </a:ext>
            </a:extLst>
          </p:cNvPr>
          <p:cNvSpPr/>
          <p:nvPr/>
        </p:nvSpPr>
        <p:spPr>
          <a:xfrm>
            <a:off x="1473866" y="6396931"/>
            <a:ext cx="902369" cy="34702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  <a:cs typeface="Calibri" panose="020F0502020204030204" pitchFamily="34" charset="0"/>
              </a:rPr>
              <a:t>Primary Role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9E121AD-BFC0-B229-36B8-38667F93BA22}"/>
              </a:ext>
            </a:extLst>
          </p:cNvPr>
          <p:cNvSpPr/>
          <p:nvPr/>
        </p:nvSpPr>
        <p:spPr>
          <a:xfrm>
            <a:off x="2522539" y="6396931"/>
            <a:ext cx="902369" cy="347024"/>
          </a:xfrm>
          <a:prstGeom prst="round2Diag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Calibri" panose="020F0502020204030204" pitchFamily="34" charset="0"/>
              </a:rPr>
              <a:t>Non-Primary Role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F4F8A8F-7C21-5390-A52F-6F6953E0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London Interim Solution: Introduce ICB Commissioning Proxy Role</a:t>
            </a:r>
            <a:endParaRPr lang="en-GB" b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8CF454-4F57-C893-9E7E-202328545226}"/>
              </a:ext>
            </a:extLst>
          </p:cNvPr>
          <p:cNvGrpSpPr/>
          <p:nvPr/>
        </p:nvGrpSpPr>
        <p:grpSpPr>
          <a:xfrm>
            <a:off x="2828483" y="3966220"/>
            <a:ext cx="583291" cy="847332"/>
            <a:chOff x="3509305" y="3966220"/>
            <a:chExt cx="583291" cy="847332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C9281B48-C9EA-9B2C-7AF6-539B24CD3438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4,588 Other PCCs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3F9D98B-BC2A-4162-D435-E3EBC77AED0E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D811418-3D4E-622F-E443-3160931D9E66}"/>
              </a:ext>
            </a:extLst>
          </p:cNvPr>
          <p:cNvCxnSpPr>
            <a:cxnSpLocks/>
            <a:stCxn id="168" idx="3"/>
            <a:endCxn id="33" idx="2"/>
          </p:cNvCxnSpPr>
          <p:nvPr/>
        </p:nvCxnSpPr>
        <p:spPr>
          <a:xfrm flipH="1" flipV="1">
            <a:off x="1955739" y="3456050"/>
            <a:ext cx="1164390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E725DD0-2C80-CA79-BF9D-DC117C668CC6}"/>
              </a:ext>
            </a:extLst>
          </p:cNvPr>
          <p:cNvSpPr txBox="1"/>
          <p:nvPr/>
        </p:nvSpPr>
        <p:spPr>
          <a:xfrm>
            <a:off x="1448117" y="798268"/>
            <a:ext cx="1025184" cy="481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rIns="36000" rtlCol="0" anchor="b" anchorCtr="0">
            <a:noAutofit/>
          </a:bodyPr>
          <a:lstStyle/>
          <a:p>
            <a:pPr algn="ctr"/>
            <a:r>
              <a:rPr lang="en-GB" sz="1050" dirty="0"/>
              <a:t>NHSE Region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BE0688-56DA-1C74-18F4-4005284EE5C5}"/>
              </a:ext>
            </a:extLst>
          </p:cNvPr>
          <p:cNvGrpSpPr/>
          <p:nvPr/>
        </p:nvGrpSpPr>
        <p:grpSpPr>
          <a:xfrm>
            <a:off x="10532429" y="2608717"/>
            <a:ext cx="1025184" cy="847333"/>
            <a:chOff x="2314428" y="2657723"/>
            <a:chExt cx="1025184" cy="847333"/>
          </a:xfrm>
          <a:solidFill>
            <a:schemeClr val="bg1">
              <a:lumMod val="95000"/>
            </a:schemeClr>
          </a:solidFill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0E893F-9AB6-0509-FB93-7B9889DF1FCF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grpFill/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Regional Commissioning Hub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D36C0C3-EC19-18DF-C06A-2271E501C4ED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Commissioning Hub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1B135C-A529-5D19-71BD-C3101DD5FD72}"/>
              </a:ext>
            </a:extLst>
          </p:cNvPr>
          <p:cNvGrpSpPr/>
          <p:nvPr/>
        </p:nvGrpSpPr>
        <p:grpSpPr>
          <a:xfrm>
            <a:off x="1418461" y="3966220"/>
            <a:ext cx="601614" cy="847332"/>
            <a:chOff x="2314428" y="3944023"/>
            <a:chExt cx="1025184" cy="8473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6FD94CD-C18C-025B-EA09-BBFF4F9216C7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1,078 PCNs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953928F-D667-21F1-7B47-835D54FEB48B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PCN</a:t>
              </a:r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2F57E09-6C35-C457-1E5B-5F3192F33AD5}"/>
              </a:ext>
            </a:extLst>
          </p:cNvPr>
          <p:cNvCxnSpPr>
            <a:cxnSpLocks/>
            <a:stCxn id="75" idx="3"/>
            <a:endCxn id="33" idx="2"/>
          </p:cNvCxnSpPr>
          <p:nvPr/>
        </p:nvCxnSpPr>
        <p:spPr>
          <a:xfrm flipV="1">
            <a:off x="1719268" y="3456050"/>
            <a:ext cx="236471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CD5771AE-41C6-6667-4B48-7ADEEE91015D}"/>
              </a:ext>
            </a:extLst>
          </p:cNvPr>
          <p:cNvSpPr txBox="1"/>
          <p:nvPr/>
        </p:nvSpPr>
        <p:spPr>
          <a:xfrm flipH="1">
            <a:off x="1528814" y="4872110"/>
            <a:ext cx="1157374" cy="5001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1000" dirty="0"/>
              <a:t>Partner OR</a:t>
            </a:r>
          </a:p>
          <a:p>
            <a:pPr algn="ctr">
              <a:spcBef>
                <a:spcPts val="300"/>
              </a:spcBef>
            </a:pPr>
            <a:r>
              <a:rPr lang="en-GB" sz="1000" dirty="0"/>
              <a:t>Nominated Payee (RE9)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CA59E09-D8BF-A251-0D6F-D1BAAB9CBB18}"/>
              </a:ext>
            </a:extLst>
          </p:cNvPr>
          <p:cNvCxnSpPr>
            <a:cxnSpLocks/>
            <a:stCxn id="187" idx="3"/>
            <a:endCxn id="33" idx="3"/>
          </p:cNvCxnSpPr>
          <p:nvPr/>
        </p:nvCxnSpPr>
        <p:spPr>
          <a:xfrm rot="16200000" flipV="1">
            <a:off x="3041595" y="2455162"/>
            <a:ext cx="137825" cy="128435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D774852-6452-265C-D270-953EAE6B87CD}"/>
              </a:ext>
            </a:extLst>
          </p:cNvPr>
          <p:cNvCxnSpPr>
            <a:stCxn id="19" idx="2"/>
            <a:endCxn id="74" idx="2"/>
          </p:cNvCxnSpPr>
          <p:nvPr/>
        </p:nvCxnSpPr>
        <p:spPr>
          <a:xfrm rot="5400000">
            <a:off x="2101012" y="4431808"/>
            <a:ext cx="12700" cy="763488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F31F06-A3A4-203F-06D9-8392C1C713D4}"/>
              </a:ext>
            </a:extLst>
          </p:cNvPr>
          <p:cNvGrpSpPr/>
          <p:nvPr/>
        </p:nvGrpSpPr>
        <p:grpSpPr>
          <a:xfrm>
            <a:off x="3461036" y="3955546"/>
            <a:ext cx="583291" cy="847332"/>
            <a:chOff x="3509305" y="3966220"/>
            <a:chExt cx="583291" cy="847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891658-5EC6-101E-D2BC-A870C28F2F33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4,581 Other PCCs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B8F100-43F6-748F-B715-2BC8AE53CC5A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E7DBF3-AC28-361D-759D-AF92B30E6D1E}"/>
              </a:ext>
            </a:extLst>
          </p:cNvPr>
          <p:cNvCxnSpPr>
            <a:cxnSpLocks/>
            <a:stCxn id="27" idx="3"/>
            <a:endCxn id="33" idx="2"/>
          </p:cNvCxnSpPr>
          <p:nvPr/>
        </p:nvCxnSpPr>
        <p:spPr>
          <a:xfrm flipH="1" flipV="1">
            <a:off x="1955739" y="3456050"/>
            <a:ext cx="1796943" cy="4994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7CC062-8F8F-73A3-A34A-43E89EF45672}"/>
              </a:ext>
            </a:extLst>
          </p:cNvPr>
          <p:cNvGrpSpPr/>
          <p:nvPr/>
        </p:nvGrpSpPr>
        <p:grpSpPr>
          <a:xfrm>
            <a:off x="1443147" y="2587521"/>
            <a:ext cx="1025184" cy="868529"/>
            <a:chOff x="2314428" y="2657723"/>
            <a:chExt cx="1025184" cy="84733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DDCFAA-54FB-F2B1-1A69-005FF7A4B722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rgbClr val="DFBFFD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101 Sub-ICB Locations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169908-9ECC-A5AE-634D-BA9248D4D343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RO319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B09C7-BEC2-9940-2619-1F5122E1FED9}"/>
              </a:ext>
            </a:extLst>
          </p:cNvPr>
          <p:cNvGrpSpPr/>
          <p:nvPr/>
        </p:nvGrpSpPr>
        <p:grpSpPr>
          <a:xfrm>
            <a:off x="10691732" y="5336584"/>
            <a:ext cx="1025184" cy="890417"/>
            <a:chOff x="9363854" y="5237411"/>
            <a:chExt cx="1025184" cy="890417"/>
          </a:xfrm>
          <a:solidFill>
            <a:schemeClr val="bg1">
              <a:lumMod val="95000"/>
            </a:schemeClr>
          </a:solidFill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722958-2314-18CA-531C-22F59DBCA650}"/>
                </a:ext>
              </a:extLst>
            </p:cNvPr>
            <p:cNvSpPr txBox="1"/>
            <p:nvPr/>
          </p:nvSpPr>
          <p:spPr>
            <a:xfrm>
              <a:off x="9363854" y="5237411"/>
              <a:ext cx="1025184" cy="890417"/>
            </a:xfrm>
            <a:prstGeom prst="rect">
              <a:avLst/>
            </a:prstGeom>
            <a:grpFill/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Ambulance &amp; Community Care services</a:t>
              </a:r>
            </a:p>
          </p:txBody>
        </p:sp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0BDEFD79-B264-C208-A91F-E2D2892C3895}"/>
                </a:ext>
              </a:extLst>
            </p:cNvPr>
            <p:cNvSpPr/>
            <p:nvPr/>
          </p:nvSpPr>
          <p:spPr>
            <a:xfrm>
              <a:off x="9363854" y="5239050"/>
              <a:ext cx="1025184" cy="290816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  <a:cs typeface="Calibri" panose="020F0502020204030204" pitchFamily="34" charset="0"/>
                </a:rPr>
                <a:t>Various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D33851BD-3AF7-FFE8-DC14-4414B7EF42E3}"/>
              </a:ext>
            </a:extLst>
          </p:cNvPr>
          <p:cNvSpPr txBox="1"/>
          <p:nvPr/>
        </p:nvSpPr>
        <p:spPr>
          <a:xfrm flipH="1">
            <a:off x="3205915" y="3782517"/>
            <a:ext cx="71271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87059C2-A251-3AAC-FBE9-009AC91264C5}"/>
              </a:ext>
            </a:extLst>
          </p:cNvPr>
          <p:cNvGrpSpPr/>
          <p:nvPr/>
        </p:nvGrpSpPr>
        <p:grpSpPr>
          <a:xfrm>
            <a:off x="10090118" y="5276746"/>
            <a:ext cx="601614" cy="847332"/>
            <a:chOff x="2314428" y="3944023"/>
            <a:chExt cx="1025184" cy="84733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57E4CCB-4425-2D72-2096-126A4583C44A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Trust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A130DCE-C8A6-6792-36EF-6AE26971566F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Trust</a:t>
              </a:r>
            </a:p>
          </p:txBody>
        </p:sp>
      </p:grp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93C7D87E-6DF0-DC95-B39F-441748BDC28F}"/>
              </a:ext>
            </a:extLst>
          </p:cNvPr>
          <p:cNvCxnSpPr>
            <a:cxnSpLocks/>
            <a:stCxn id="44" idx="3"/>
            <a:endCxn id="10" idx="3"/>
          </p:cNvCxnSpPr>
          <p:nvPr/>
        </p:nvCxnSpPr>
        <p:spPr>
          <a:xfrm rot="16200000" flipV="1">
            <a:off x="3500030" y="796243"/>
            <a:ext cx="3395749" cy="5453944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66F42734-1843-74C9-E1C8-4D6BB9F3B5E8}"/>
              </a:ext>
            </a:extLst>
          </p:cNvPr>
          <p:cNvCxnSpPr>
            <a:cxnSpLocks/>
            <a:stCxn id="76" idx="3"/>
            <a:endCxn id="10" idx="3"/>
          </p:cNvCxnSpPr>
          <p:nvPr/>
        </p:nvCxnSpPr>
        <p:spPr>
          <a:xfrm rot="16200000" flipV="1">
            <a:off x="3668010" y="628263"/>
            <a:ext cx="3574649" cy="5968803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4457E1E0-A15D-7AB7-F085-591561DBE188}"/>
              </a:ext>
            </a:extLst>
          </p:cNvPr>
          <p:cNvCxnSpPr>
            <a:cxnSpLocks/>
            <a:stCxn id="86" idx="3"/>
            <a:endCxn id="10" idx="3"/>
          </p:cNvCxnSpPr>
          <p:nvPr/>
        </p:nvCxnSpPr>
        <p:spPr>
          <a:xfrm rot="16200000" flipV="1">
            <a:off x="3835989" y="460284"/>
            <a:ext cx="3753549" cy="6483661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517DDB4D-82CD-06F1-A59E-99B18EC64599}"/>
              </a:ext>
            </a:extLst>
          </p:cNvPr>
          <p:cNvCxnSpPr>
            <a:cxnSpLocks/>
            <a:stCxn id="89" idx="3"/>
            <a:endCxn id="72" idx="0"/>
          </p:cNvCxnSpPr>
          <p:nvPr/>
        </p:nvCxnSpPr>
        <p:spPr>
          <a:xfrm rot="16200000" flipV="1">
            <a:off x="4577191" y="-536988"/>
            <a:ext cx="3704875" cy="792259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3DA4A147-DBFE-D4DC-9BC7-A10741C3FA21}"/>
              </a:ext>
            </a:extLst>
          </p:cNvPr>
          <p:cNvSpPr txBox="1"/>
          <p:nvPr/>
        </p:nvSpPr>
        <p:spPr>
          <a:xfrm>
            <a:off x="10489993" y="3481963"/>
            <a:ext cx="110752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chemeClr val="bg1">
                    <a:lumMod val="75000"/>
                  </a:schemeClr>
                </a:solidFill>
              </a:rPr>
              <a:t>Health &amp; Justice /Specialised Comm</a:t>
            </a:r>
          </a:p>
        </p:txBody>
      </p:sp>
      <p:pic>
        <p:nvPicPr>
          <p:cNvPr id="98" name="Graphic 97" descr="Badge 3 with solid fill">
            <a:extLst>
              <a:ext uri="{FF2B5EF4-FFF2-40B4-BE49-F238E27FC236}">
                <a16:creationId xmlns:a16="http://schemas.microsoft.com/office/drawing/2014/main" id="{C9B2D5DA-448D-B8E2-DF4A-491F53A75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637" y="2564166"/>
            <a:ext cx="212751" cy="212751"/>
          </a:xfrm>
          <a:prstGeom prst="rect">
            <a:avLst/>
          </a:prstGeom>
        </p:spPr>
      </p:pic>
      <p:pic>
        <p:nvPicPr>
          <p:cNvPr id="100" name="Graphic 99" descr="Badge with solid fill">
            <a:extLst>
              <a:ext uri="{FF2B5EF4-FFF2-40B4-BE49-F238E27FC236}">
                <a16:creationId xmlns:a16="http://schemas.microsoft.com/office/drawing/2014/main" id="{1AD018E0-DDEC-1646-915C-7C48F2813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057" y="1383531"/>
            <a:ext cx="212751" cy="212751"/>
          </a:xfrm>
          <a:prstGeom prst="rect">
            <a:avLst/>
          </a:prstGeom>
        </p:spPr>
      </p:pic>
      <p:pic>
        <p:nvPicPr>
          <p:cNvPr id="109" name="Graphic 108" descr="Badge 1 with solid fill">
            <a:extLst>
              <a:ext uri="{FF2B5EF4-FFF2-40B4-BE49-F238E27FC236}">
                <a16:creationId xmlns:a16="http://schemas.microsoft.com/office/drawing/2014/main" id="{3A1D3ED7-678B-5B57-CC60-E466180BD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637" y="783757"/>
            <a:ext cx="212751" cy="212751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BBFF4A2-7A57-75A8-50CD-A8DF8784E827}"/>
              </a:ext>
            </a:extLst>
          </p:cNvPr>
          <p:cNvCxnSpPr>
            <a:cxnSpLocks/>
            <a:stCxn id="172" idx="3"/>
            <a:endCxn id="150" idx="2"/>
          </p:cNvCxnSpPr>
          <p:nvPr/>
        </p:nvCxnSpPr>
        <p:spPr>
          <a:xfrm flipV="1">
            <a:off x="6695079" y="3435068"/>
            <a:ext cx="1371738" cy="5479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4C185C1-99EB-9DD5-9010-7B337796D811}"/>
              </a:ext>
            </a:extLst>
          </p:cNvPr>
          <p:cNvCxnSpPr>
            <a:cxnSpLocks/>
            <a:stCxn id="129" idx="3"/>
            <a:endCxn id="150" idx="2"/>
          </p:cNvCxnSpPr>
          <p:nvPr/>
        </p:nvCxnSpPr>
        <p:spPr>
          <a:xfrm flipV="1">
            <a:off x="7343780" y="3435068"/>
            <a:ext cx="723037" cy="5349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B229AA2-4853-83A1-10B7-FC3634133A20}"/>
              </a:ext>
            </a:extLst>
          </p:cNvPr>
          <p:cNvCxnSpPr>
            <a:cxnSpLocks/>
            <a:stCxn id="142" idx="3"/>
            <a:endCxn id="150" idx="2"/>
          </p:cNvCxnSpPr>
          <p:nvPr/>
        </p:nvCxnSpPr>
        <p:spPr>
          <a:xfrm flipH="1" flipV="1">
            <a:off x="8066817" y="3435068"/>
            <a:ext cx="24930" cy="524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24E6486-FF57-DD00-7005-898C0189F3F4}"/>
              </a:ext>
            </a:extLst>
          </p:cNvPr>
          <p:cNvCxnSpPr>
            <a:cxnSpLocks/>
            <a:stCxn id="153" idx="3"/>
          </p:cNvCxnSpPr>
          <p:nvPr/>
        </p:nvCxnSpPr>
        <p:spPr>
          <a:xfrm flipH="1" flipV="1">
            <a:off x="1945152" y="1411984"/>
            <a:ext cx="6121665" cy="11757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08BA378-BE4D-EB95-63A4-38B47FC55286}"/>
              </a:ext>
            </a:extLst>
          </p:cNvPr>
          <p:cNvGrpSpPr/>
          <p:nvPr/>
        </p:nvGrpSpPr>
        <p:grpSpPr>
          <a:xfrm>
            <a:off x="6978417" y="2377316"/>
            <a:ext cx="1025184" cy="640562"/>
            <a:chOff x="7216973" y="5147491"/>
            <a:chExt cx="1025184" cy="640562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D915BFB-8D39-0DCB-DCE7-A4BCB09B86C5}"/>
                </a:ext>
              </a:extLst>
            </p:cNvPr>
            <p:cNvSpPr txBox="1"/>
            <p:nvPr/>
          </p:nvSpPr>
          <p:spPr>
            <a:xfrm>
              <a:off x="7216973" y="5160444"/>
              <a:ext cx="1025184" cy="627609"/>
            </a:xfrm>
            <a:prstGeom prst="rect">
              <a:avLst/>
            </a:prstGeom>
            <a:solidFill>
              <a:srgbClr val="DFBFFD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5 ICB Proxies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61C211F-3D26-0770-C959-F3BA30B15E00}"/>
                </a:ext>
              </a:extLst>
            </p:cNvPr>
            <p:cNvSpPr txBox="1"/>
            <p:nvPr/>
          </p:nvSpPr>
          <p:spPr>
            <a:xfrm>
              <a:off x="7216973" y="5147491"/>
              <a:ext cx="1025184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ICB Commissioning Proxy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15965EA-4585-0312-F0A9-17E70ED88578}"/>
              </a:ext>
            </a:extLst>
          </p:cNvPr>
          <p:cNvSpPr txBox="1"/>
          <p:nvPr/>
        </p:nvSpPr>
        <p:spPr>
          <a:xfrm flipH="1">
            <a:off x="8698321" y="2700796"/>
            <a:ext cx="793897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endParaRPr lang="en-GB" sz="1000" i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1034C3D-5260-A815-A1CC-492D420F1B52}"/>
              </a:ext>
            </a:extLst>
          </p:cNvPr>
          <p:cNvCxnSpPr>
            <a:cxnSpLocks/>
            <a:stCxn id="132" idx="3"/>
            <a:endCxn id="150" idx="2"/>
          </p:cNvCxnSpPr>
          <p:nvPr/>
        </p:nvCxnSpPr>
        <p:spPr>
          <a:xfrm flipV="1">
            <a:off x="5942919" y="3435068"/>
            <a:ext cx="2123898" cy="5349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1794B9CC-6FDC-9EFB-A1BE-1D7932D51335}"/>
              </a:ext>
            </a:extLst>
          </p:cNvPr>
          <p:cNvSpPr/>
          <p:nvPr/>
        </p:nvSpPr>
        <p:spPr>
          <a:xfrm>
            <a:off x="1305017" y="2333939"/>
            <a:ext cx="2904424" cy="3043166"/>
          </a:xfrm>
          <a:custGeom>
            <a:avLst/>
            <a:gdLst>
              <a:gd name="connsiteX0" fmla="*/ 0 w 2904424"/>
              <a:gd name="connsiteY0" fmla="*/ 120156 h 3043166"/>
              <a:gd name="connsiteX1" fmla="*/ 120156 w 2904424"/>
              <a:gd name="connsiteY1" fmla="*/ 0 h 3043166"/>
              <a:gd name="connsiteX2" fmla="*/ 2784268 w 2904424"/>
              <a:gd name="connsiteY2" fmla="*/ 0 h 3043166"/>
              <a:gd name="connsiteX3" fmla="*/ 2904424 w 2904424"/>
              <a:gd name="connsiteY3" fmla="*/ 120156 h 3043166"/>
              <a:gd name="connsiteX4" fmla="*/ 2904424 w 2904424"/>
              <a:gd name="connsiteY4" fmla="*/ 2923010 h 3043166"/>
              <a:gd name="connsiteX5" fmla="*/ 2784268 w 2904424"/>
              <a:gd name="connsiteY5" fmla="*/ 3043166 h 3043166"/>
              <a:gd name="connsiteX6" fmla="*/ 120156 w 2904424"/>
              <a:gd name="connsiteY6" fmla="*/ 3043166 h 3043166"/>
              <a:gd name="connsiteX7" fmla="*/ 0 w 2904424"/>
              <a:gd name="connsiteY7" fmla="*/ 2923010 h 3043166"/>
              <a:gd name="connsiteX8" fmla="*/ 0 w 2904424"/>
              <a:gd name="connsiteY8" fmla="*/ 120156 h 304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424" h="3043166" extrusionOk="0">
                <a:moveTo>
                  <a:pt x="0" y="120156"/>
                </a:moveTo>
                <a:cubicBezTo>
                  <a:pt x="-5022" y="46924"/>
                  <a:pt x="48284" y="-3517"/>
                  <a:pt x="120156" y="0"/>
                </a:cubicBezTo>
                <a:cubicBezTo>
                  <a:pt x="506252" y="110505"/>
                  <a:pt x="2511733" y="144290"/>
                  <a:pt x="2784268" y="0"/>
                </a:cubicBezTo>
                <a:cubicBezTo>
                  <a:pt x="2858793" y="2192"/>
                  <a:pt x="2902926" y="52690"/>
                  <a:pt x="2904424" y="120156"/>
                </a:cubicBezTo>
                <a:cubicBezTo>
                  <a:pt x="3040654" y="692656"/>
                  <a:pt x="2880155" y="2474091"/>
                  <a:pt x="2904424" y="2923010"/>
                </a:cubicBezTo>
                <a:cubicBezTo>
                  <a:pt x="2912672" y="2994129"/>
                  <a:pt x="2851144" y="3040700"/>
                  <a:pt x="2784268" y="3043166"/>
                </a:cubicBezTo>
                <a:cubicBezTo>
                  <a:pt x="1849335" y="3055277"/>
                  <a:pt x="1447750" y="3012109"/>
                  <a:pt x="120156" y="3043166"/>
                </a:cubicBezTo>
                <a:cubicBezTo>
                  <a:pt x="62764" y="3045705"/>
                  <a:pt x="-404" y="2988656"/>
                  <a:pt x="0" y="2923010"/>
                </a:cubicBezTo>
                <a:cubicBezTo>
                  <a:pt x="-30887" y="2394064"/>
                  <a:pt x="117291" y="918867"/>
                  <a:pt x="0" y="120156"/>
                </a:cubicBezTo>
                <a:close/>
              </a:path>
            </a:pathLst>
          </a:custGeom>
          <a:noFill/>
          <a:ln>
            <a:solidFill>
              <a:srgbClr val="3333FF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52692197">
                  <a:prstGeom prst="roundRect">
                    <a:avLst>
                      <a:gd name="adj" fmla="val 413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1200" i="1" dirty="0">
                <a:solidFill>
                  <a:srgbClr val="3333FF"/>
                </a:solidFill>
              </a:rPr>
              <a:t>Other 21+16 ICBs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C6A9725-14EF-1FE2-FAE6-0C50A60A1D8C}"/>
              </a:ext>
            </a:extLst>
          </p:cNvPr>
          <p:cNvSpPr txBox="1"/>
          <p:nvPr/>
        </p:nvSpPr>
        <p:spPr>
          <a:xfrm flipH="1">
            <a:off x="5723519" y="905023"/>
            <a:ext cx="5892025" cy="110799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230188" indent="-230188">
              <a:buFont typeface="+mj-lt"/>
              <a:buAutoNum type="arabicParenR"/>
            </a:pPr>
            <a:r>
              <a:rPr lang="en-GB" sz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 SICBL code and name for the 5 entities.</a:t>
            </a:r>
          </a:p>
          <a:p>
            <a:pPr marL="536575" lvl="1" indent="-230188">
              <a:buFont typeface="+mj-lt"/>
              <a:buAutoNum type="alphaLcParenR"/>
            </a:pPr>
            <a:r>
              <a:rPr lang="en-GB" sz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changes to all commissioned &amp; operated by entities</a:t>
            </a:r>
          </a:p>
          <a:p>
            <a:pPr marL="536575" lvl="1" indent="-230188">
              <a:buFont typeface="+mj-lt"/>
              <a:buAutoNum type="alphaLcParenR"/>
            </a:pPr>
            <a:r>
              <a:rPr lang="en-GB" sz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changes to sites linked to the 5 SICBLs</a:t>
            </a:r>
          </a:p>
          <a:p>
            <a:pPr marL="539750" lvl="1" indent="-230188">
              <a:buFont typeface="+mj-lt"/>
              <a:buAutoNum type="alphaLcParenR"/>
            </a:pPr>
            <a:r>
              <a:rPr lang="en-GB" sz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changes to relationship type to ICB of “Geography of”.</a:t>
            </a:r>
          </a:p>
          <a:p>
            <a:pPr marL="230188" indent="-230188">
              <a:buFont typeface="+mj-lt"/>
              <a:buAutoNum type="arabicParenR"/>
            </a:pPr>
            <a:r>
              <a:rPr lang="en-GB" sz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new non-primary role of “ICB Commissioning Proxy”</a:t>
            </a:r>
          </a:p>
          <a:p>
            <a:pPr marL="539750" lvl="1" indent="-230188">
              <a:buFont typeface="+mj-lt"/>
              <a:buAutoNum type="alphaLcParenR"/>
            </a:pPr>
            <a:r>
              <a:rPr lang="en-GB" sz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role of “ICB Commissioning Proxy” to these 5 codes </a:t>
            </a:r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05B63120-1C60-8D8D-3375-2F87D251F18D}"/>
              </a:ext>
            </a:extLst>
          </p:cNvPr>
          <p:cNvCxnSpPr>
            <a:cxnSpLocks/>
            <a:stCxn id="191" idx="3"/>
            <a:endCxn id="150" idx="3"/>
          </p:cNvCxnSpPr>
          <p:nvPr/>
        </p:nvCxnSpPr>
        <p:spPr>
          <a:xfrm rot="16200000" flipV="1">
            <a:off x="8995266" y="2602023"/>
            <a:ext cx="154473" cy="986185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537D796C-89CA-4B77-B0E8-682E9040BD41}"/>
              </a:ext>
            </a:extLst>
          </p:cNvPr>
          <p:cNvSpPr txBox="1"/>
          <p:nvPr/>
        </p:nvSpPr>
        <p:spPr>
          <a:xfrm flipH="1">
            <a:off x="8710521" y="2889731"/>
            <a:ext cx="73470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 (RE6)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D3A5F20-1C20-5EF9-1B1E-3D7B042B8C64}"/>
              </a:ext>
            </a:extLst>
          </p:cNvPr>
          <p:cNvSpPr txBox="1"/>
          <p:nvPr/>
        </p:nvSpPr>
        <p:spPr>
          <a:xfrm>
            <a:off x="6414761" y="3982973"/>
            <a:ext cx="583292" cy="834379"/>
          </a:xfrm>
          <a:prstGeom prst="rect">
            <a:avLst/>
          </a:prstGeom>
          <a:solidFill>
            <a:srgbClr val="FFCC99"/>
          </a:solidFill>
          <a:ln w="6350">
            <a:solidFill>
              <a:schemeClr val="bg1"/>
            </a:solidFill>
          </a:ln>
        </p:spPr>
        <p:txBody>
          <a:bodyPr wrap="square" lIns="36000" rIns="36000" bIns="0" rtlCol="0" anchor="b" anchorCtr="0">
            <a:noAutofit/>
          </a:bodyPr>
          <a:lstStyle/>
          <a:p>
            <a:pPr algn="ctr"/>
            <a:r>
              <a:rPr lang="en-GB" sz="1050" dirty="0"/>
              <a:t>1,198 GP </a:t>
            </a:r>
            <a:r>
              <a:rPr lang="en-GB" sz="1050" dirty="0" err="1"/>
              <a:t>Practs</a:t>
            </a:r>
            <a:endParaRPr lang="en-GB" sz="1050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B94F975-C740-F377-C462-3D01B91EA4AA}"/>
              </a:ext>
            </a:extLst>
          </p:cNvPr>
          <p:cNvGrpSpPr/>
          <p:nvPr/>
        </p:nvGrpSpPr>
        <p:grpSpPr>
          <a:xfrm>
            <a:off x="7052134" y="3970020"/>
            <a:ext cx="583291" cy="847332"/>
            <a:chOff x="3509305" y="3966220"/>
            <a:chExt cx="583291" cy="847332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2214D92-0BB9-8DB2-298C-34E710DED78C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690 Other PCCs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A16EE82-E0A9-15F7-EBD0-D922FAF03D37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EFC5841-03AF-6BB3-BC81-65530C84F207}"/>
              </a:ext>
            </a:extLst>
          </p:cNvPr>
          <p:cNvGrpSpPr/>
          <p:nvPr/>
        </p:nvGrpSpPr>
        <p:grpSpPr>
          <a:xfrm>
            <a:off x="5642112" y="3970020"/>
            <a:ext cx="601614" cy="847332"/>
            <a:chOff x="2314428" y="3944023"/>
            <a:chExt cx="1025184" cy="84733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97BB303-081D-2690-4FBD-6E78B8AA3805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195 PCNs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D828E87-3FC0-98DD-FE0A-98B129D4C39B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PCN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3C3CB2F6-5ECC-6308-29C1-1A12D86EBF42}"/>
              </a:ext>
            </a:extLst>
          </p:cNvPr>
          <p:cNvSpPr txBox="1"/>
          <p:nvPr/>
        </p:nvSpPr>
        <p:spPr>
          <a:xfrm flipH="1">
            <a:off x="6765701" y="3614683"/>
            <a:ext cx="102518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Commissioned by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AAB3AB8-42CF-83D0-D7E1-DFA65C616713}"/>
              </a:ext>
            </a:extLst>
          </p:cNvPr>
          <p:cNvSpPr txBox="1"/>
          <p:nvPr/>
        </p:nvSpPr>
        <p:spPr>
          <a:xfrm flipH="1">
            <a:off x="5741968" y="4848311"/>
            <a:ext cx="1157374" cy="359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1000" dirty="0"/>
              <a:t>Partner OR</a:t>
            </a:r>
          </a:p>
          <a:p>
            <a:pPr algn="ctr">
              <a:spcBef>
                <a:spcPts val="300"/>
              </a:spcBef>
            </a:pPr>
            <a:r>
              <a:rPr lang="en-GB" sz="1000" dirty="0"/>
              <a:t>Nominated Payee</a:t>
            </a:r>
          </a:p>
        </p:txBody>
      </p:sp>
      <p:cxnSp>
        <p:nvCxnSpPr>
          <p:cNvPr id="138" name="Connector: Elbow 137">
            <a:extLst>
              <a:ext uri="{FF2B5EF4-FFF2-40B4-BE49-F238E27FC236}">
                <a16:creationId xmlns:a16="http://schemas.microsoft.com/office/drawing/2014/main" id="{2D499EBF-5BDF-A58E-BA13-F0BB6C00DBE8}"/>
              </a:ext>
            </a:extLst>
          </p:cNvPr>
          <p:cNvCxnSpPr>
            <a:cxnSpLocks/>
            <a:stCxn id="125" idx="2"/>
            <a:endCxn id="131" idx="2"/>
          </p:cNvCxnSpPr>
          <p:nvPr/>
        </p:nvCxnSpPr>
        <p:spPr>
          <a:xfrm rot="5400000">
            <a:off x="6324663" y="4435608"/>
            <a:ext cx="12700" cy="763488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64AD1E3-EC8C-A5A0-E59B-D5143F1C6DB2}"/>
              </a:ext>
            </a:extLst>
          </p:cNvPr>
          <p:cNvGrpSpPr/>
          <p:nvPr/>
        </p:nvGrpSpPr>
        <p:grpSpPr>
          <a:xfrm>
            <a:off x="7800101" y="3959346"/>
            <a:ext cx="583291" cy="847332"/>
            <a:chOff x="3509305" y="3966220"/>
            <a:chExt cx="583291" cy="847332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1BAA6D4-7496-249F-1564-199D21063371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688 Other PCCs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8E7F6B8-0003-E479-B14F-41F22581BFCB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B215F39B-62A5-DE34-015E-BB7B10063E1A}"/>
              </a:ext>
            </a:extLst>
          </p:cNvPr>
          <p:cNvSpPr txBox="1"/>
          <p:nvPr/>
        </p:nvSpPr>
        <p:spPr>
          <a:xfrm flipH="1">
            <a:off x="7637730" y="3787539"/>
            <a:ext cx="71271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sp>
        <p:nvSpPr>
          <p:cNvPr id="147" name="Star: 5 Points 146">
            <a:extLst>
              <a:ext uri="{FF2B5EF4-FFF2-40B4-BE49-F238E27FC236}">
                <a16:creationId xmlns:a16="http://schemas.microsoft.com/office/drawing/2014/main" id="{FFE793AF-BFA0-B832-6BC5-97B30C0D79E9}"/>
              </a:ext>
            </a:extLst>
          </p:cNvPr>
          <p:cNvSpPr/>
          <p:nvPr/>
        </p:nvSpPr>
        <p:spPr>
          <a:xfrm>
            <a:off x="3496372" y="6437741"/>
            <a:ext cx="312821" cy="265405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rgbClr val="3333FF"/>
                </a:solidFill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148" name="Star: 5 Points 147">
            <a:extLst>
              <a:ext uri="{FF2B5EF4-FFF2-40B4-BE49-F238E27FC236}">
                <a16:creationId xmlns:a16="http://schemas.microsoft.com/office/drawing/2014/main" id="{52199E6E-511B-25E4-3C7E-32829D0168C1}"/>
              </a:ext>
            </a:extLst>
          </p:cNvPr>
          <p:cNvSpPr/>
          <p:nvPr/>
        </p:nvSpPr>
        <p:spPr>
          <a:xfrm>
            <a:off x="3944346" y="6437741"/>
            <a:ext cx="312821" cy="265405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rgbClr val="3333FF"/>
                </a:solidFill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152" name="Slide Number Placeholder 151">
            <a:extLst>
              <a:ext uri="{FF2B5EF4-FFF2-40B4-BE49-F238E27FC236}">
                <a16:creationId xmlns:a16="http://schemas.microsoft.com/office/drawing/2014/main" id="{18743208-88B8-2001-5B84-B6AA82D2C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10</a:t>
            </a:fld>
            <a:endParaRPr lang="en-GB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DAE8C16-79D4-0BFC-523E-4AE7DDFAD1C5}"/>
              </a:ext>
            </a:extLst>
          </p:cNvPr>
          <p:cNvCxnSpPr>
            <a:cxnSpLocks/>
            <a:stCxn id="72" idx="3"/>
            <a:endCxn id="39" idx="2"/>
          </p:cNvCxnSpPr>
          <p:nvPr/>
        </p:nvCxnSpPr>
        <p:spPr>
          <a:xfrm flipV="1">
            <a:off x="1955739" y="1279604"/>
            <a:ext cx="4970" cy="1444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Badge 5 with solid fill">
            <a:extLst>
              <a:ext uri="{FF2B5EF4-FFF2-40B4-BE49-F238E27FC236}">
                <a16:creationId xmlns:a16="http://schemas.microsoft.com/office/drawing/2014/main" id="{2C52643A-C24C-D183-AF2D-487A1A4E9D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6278" y="1678783"/>
            <a:ext cx="324084" cy="324084"/>
          </a:xfrm>
          <a:prstGeom prst="rect">
            <a:avLst/>
          </a:prstGeom>
        </p:spPr>
      </p:pic>
      <p:sp>
        <p:nvSpPr>
          <p:cNvPr id="144" name="Arrow: Right 143">
            <a:extLst>
              <a:ext uri="{FF2B5EF4-FFF2-40B4-BE49-F238E27FC236}">
                <a16:creationId xmlns:a16="http://schemas.microsoft.com/office/drawing/2014/main" id="{0BF97E42-0857-E589-6588-E7C7325DA665}"/>
              </a:ext>
            </a:extLst>
          </p:cNvPr>
          <p:cNvSpPr/>
          <p:nvPr/>
        </p:nvSpPr>
        <p:spPr>
          <a:xfrm>
            <a:off x="4021949" y="2478300"/>
            <a:ext cx="2671167" cy="698403"/>
          </a:xfrm>
          <a:prstGeom prst="rightArrow">
            <a:avLst>
              <a:gd name="adj1" fmla="val 71790"/>
              <a:gd name="adj2" fmla="val 33724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GB" sz="1400" dirty="0">
                <a:latin typeface="Aptos" panose="020B0004020202020204" pitchFamily="34" charset="0"/>
              </a:rPr>
              <a:t>Some changes for 5 codes:</a:t>
            </a:r>
          </a:p>
          <a:p>
            <a:pPr algn="ctr"/>
            <a:r>
              <a:rPr lang="en-GB" sz="1400" dirty="0">
                <a:latin typeface="Aptos" panose="020B0004020202020204" pitchFamily="34" charset="0"/>
              </a:rPr>
              <a:t>36L, A3A8R, 72Q, </a:t>
            </a:r>
            <a:r>
              <a:rPr lang="pl-PL" sz="1400" dirty="0">
                <a:latin typeface="Aptos" panose="020B0004020202020204" pitchFamily="34" charset="0"/>
              </a:rPr>
              <a:t>W2U3Z, 93C</a:t>
            </a:r>
            <a:endParaRPr lang="en-GB" sz="1400" dirty="0">
              <a:latin typeface="Aptos" panose="020B0004020202020204" pitchFamily="34" charset="0"/>
            </a:endParaRPr>
          </a:p>
        </p:txBody>
      </p:sp>
      <p:sp>
        <p:nvSpPr>
          <p:cNvPr id="165" name="Star: 5 Points 164">
            <a:extLst>
              <a:ext uri="{FF2B5EF4-FFF2-40B4-BE49-F238E27FC236}">
                <a16:creationId xmlns:a16="http://schemas.microsoft.com/office/drawing/2014/main" id="{A5ADF63C-FF89-4151-38F9-2FFD01F7DE20}"/>
              </a:ext>
            </a:extLst>
          </p:cNvPr>
          <p:cNvSpPr/>
          <p:nvPr/>
        </p:nvSpPr>
        <p:spPr>
          <a:xfrm>
            <a:off x="7928793" y="2238086"/>
            <a:ext cx="185495" cy="199042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800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35F3FAD-0388-6F50-E8B0-3BF970615007}"/>
              </a:ext>
            </a:extLst>
          </p:cNvPr>
          <p:cNvSpPr txBox="1"/>
          <p:nvPr/>
        </p:nvSpPr>
        <p:spPr>
          <a:xfrm flipH="1">
            <a:off x="5842893" y="2216809"/>
            <a:ext cx="120237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Geography of (RE5)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9D985E-BE57-E2C7-BC37-E1EAD87795B8}"/>
              </a:ext>
            </a:extLst>
          </p:cNvPr>
          <p:cNvSpPr txBox="1"/>
          <p:nvPr/>
        </p:nvSpPr>
        <p:spPr>
          <a:xfrm>
            <a:off x="227296" y="4521326"/>
            <a:ext cx="1025184" cy="420274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PCNs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RO272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C3656DA-0113-074E-1E7C-C04E30DD7C4A}"/>
              </a:ext>
            </a:extLst>
          </p:cNvPr>
          <p:cNvSpPr txBox="1"/>
          <p:nvPr/>
        </p:nvSpPr>
        <p:spPr>
          <a:xfrm>
            <a:off x="2191110" y="3966220"/>
            <a:ext cx="583292" cy="360990"/>
          </a:xfrm>
          <a:prstGeom prst="round2DiagRect">
            <a:avLst/>
          </a:prstGeom>
          <a:solidFill>
            <a:srgbClr val="009999"/>
          </a:solidFill>
          <a:ln w="6350">
            <a:solidFill>
              <a:schemeClr val="bg1"/>
            </a:solidFill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GP Practice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RO76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CF639A3-D80F-B341-A07B-B87485418932}"/>
              </a:ext>
            </a:extLst>
          </p:cNvPr>
          <p:cNvSpPr txBox="1"/>
          <p:nvPr/>
        </p:nvSpPr>
        <p:spPr>
          <a:xfrm>
            <a:off x="6403433" y="3982972"/>
            <a:ext cx="583292" cy="360990"/>
          </a:xfrm>
          <a:prstGeom prst="round2DiagRect">
            <a:avLst/>
          </a:prstGeom>
          <a:solidFill>
            <a:srgbClr val="009999"/>
          </a:solidFill>
          <a:ln w="6350">
            <a:solidFill>
              <a:schemeClr val="bg1"/>
            </a:solidFill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GP Practice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RO76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7B7AA9ED-8562-7965-858D-E5CDB43FD54C}"/>
              </a:ext>
            </a:extLst>
          </p:cNvPr>
          <p:cNvSpPr txBox="1"/>
          <p:nvPr/>
        </p:nvSpPr>
        <p:spPr>
          <a:xfrm flipH="1">
            <a:off x="1366750" y="2383556"/>
            <a:ext cx="118168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Geography of (RE5)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8AF5634-41DD-37F0-151B-4C2DF3136001}"/>
              </a:ext>
            </a:extLst>
          </p:cNvPr>
          <p:cNvSpPr txBox="1"/>
          <p:nvPr/>
        </p:nvSpPr>
        <p:spPr>
          <a:xfrm flipH="1">
            <a:off x="1452847" y="3739459"/>
            <a:ext cx="153827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Commissioned by (RE4)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C2A93D1-6195-79F9-DB08-0208A003562A}"/>
              </a:ext>
            </a:extLst>
          </p:cNvPr>
          <p:cNvSpPr txBox="1"/>
          <p:nvPr/>
        </p:nvSpPr>
        <p:spPr>
          <a:xfrm flipH="1">
            <a:off x="2733420" y="2873509"/>
            <a:ext cx="73470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 (RE6)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4121F93-A754-4FF8-491F-90ECF74CF3F5}"/>
              </a:ext>
            </a:extLst>
          </p:cNvPr>
          <p:cNvSpPr txBox="1"/>
          <p:nvPr/>
        </p:nvSpPr>
        <p:spPr>
          <a:xfrm flipH="1">
            <a:off x="3142117" y="3767764"/>
            <a:ext cx="107762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 (RE6)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91C4E1F-2869-F205-C348-86051925E153}"/>
              </a:ext>
            </a:extLst>
          </p:cNvPr>
          <p:cNvSpPr txBox="1"/>
          <p:nvPr/>
        </p:nvSpPr>
        <p:spPr>
          <a:xfrm flipH="1">
            <a:off x="9865895" y="4854676"/>
            <a:ext cx="10596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Is Partner To (RE8)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2E0B16D-AADC-9430-897D-653B710B298A}"/>
              </a:ext>
            </a:extLst>
          </p:cNvPr>
          <p:cNvSpPr txBox="1"/>
          <p:nvPr/>
        </p:nvSpPr>
        <p:spPr>
          <a:xfrm flipH="1">
            <a:off x="10451885" y="2300793"/>
            <a:ext cx="115489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Geography of (RE5)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E634396-BFD9-FA63-800E-220D9EFB53B1}"/>
              </a:ext>
            </a:extLst>
          </p:cNvPr>
          <p:cNvSpPr txBox="1"/>
          <p:nvPr/>
        </p:nvSpPr>
        <p:spPr>
          <a:xfrm flipH="1">
            <a:off x="7665729" y="4943398"/>
            <a:ext cx="153827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Commissioned by (RE4)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BE39F86-2F1D-2D6E-9B36-6935000362C0}"/>
              </a:ext>
            </a:extLst>
          </p:cNvPr>
          <p:cNvGrpSpPr/>
          <p:nvPr/>
        </p:nvGrpSpPr>
        <p:grpSpPr>
          <a:xfrm>
            <a:off x="3461036" y="3166250"/>
            <a:ext cx="583291" cy="544566"/>
            <a:chOff x="4035339" y="1212325"/>
            <a:chExt cx="507771" cy="446422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5E328C0-AE37-F9DF-92AE-1B9B46850C71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bIns="18000" rtlCol="0" anchor="b" anchorCtr="0">
              <a:noAutofit/>
            </a:bodyPr>
            <a:lstStyle/>
            <a:p>
              <a:pPr algn="ctr"/>
              <a:r>
                <a:rPr lang="en-GB" sz="900" dirty="0"/>
                <a:t>1,321 Sites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B7991FED-673B-6E90-DD67-EFB318AC7D8A}"/>
                </a:ext>
              </a:extLst>
            </p:cNvPr>
            <p:cNvSpPr txBox="1"/>
            <p:nvPr/>
          </p:nvSpPr>
          <p:spPr>
            <a:xfrm>
              <a:off x="4035340" y="1212325"/>
              <a:ext cx="507770" cy="208341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RO99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9F5ADD9-AC76-A832-67A3-18C4445A4D19}"/>
              </a:ext>
            </a:extLst>
          </p:cNvPr>
          <p:cNvGrpSpPr/>
          <p:nvPr/>
        </p:nvGrpSpPr>
        <p:grpSpPr>
          <a:xfrm>
            <a:off x="9273948" y="3172352"/>
            <a:ext cx="583291" cy="544566"/>
            <a:chOff x="4035339" y="1212325"/>
            <a:chExt cx="507771" cy="446422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A41CAC55-2AB2-80CB-207C-33501B7C4ECD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bIns="18000" rtlCol="0" anchor="b" anchorCtr="0">
              <a:noAutofit/>
            </a:bodyPr>
            <a:lstStyle/>
            <a:p>
              <a:pPr algn="ctr"/>
              <a:r>
                <a:rPr lang="en-GB" sz="900" dirty="0"/>
                <a:t>38 Sites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8A09756B-CA46-4192-ABC1-CA4ECEA46EE4}"/>
                </a:ext>
              </a:extLst>
            </p:cNvPr>
            <p:cNvSpPr txBox="1"/>
            <p:nvPr/>
          </p:nvSpPr>
          <p:spPr>
            <a:xfrm>
              <a:off x="4035340" y="1212325"/>
              <a:ext cx="507770" cy="208341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9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06BD1-2DE0-D1DC-2CBD-D2F67C27A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94">
            <a:extLst>
              <a:ext uri="{FF2B5EF4-FFF2-40B4-BE49-F238E27FC236}">
                <a16:creationId xmlns:a16="http://schemas.microsoft.com/office/drawing/2014/main" id="{F7598649-F488-52BE-3033-F636514192F6}"/>
              </a:ext>
            </a:extLst>
          </p:cNvPr>
          <p:cNvSpPr/>
          <p:nvPr/>
        </p:nvSpPr>
        <p:spPr>
          <a:xfrm>
            <a:off x="110063" y="2379686"/>
            <a:ext cx="11839166" cy="116183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0" rtlCol="0" anchor="t" anchorCtr="0"/>
          <a:lstStyle/>
          <a:p>
            <a:r>
              <a:rPr lang="en-GB" sz="1050" dirty="0" err="1">
                <a:solidFill>
                  <a:srgbClr val="0070C0"/>
                </a:solidFill>
              </a:rPr>
              <a:t>OrgType</a:t>
            </a:r>
            <a:r>
              <a:rPr lang="en-GB" sz="1050" dirty="0">
                <a:solidFill>
                  <a:srgbClr val="0070C0"/>
                </a:solidFill>
              </a:rPr>
              <a:t> RO98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5983EDA-34F2-883B-8E40-2A73DACD8B53}"/>
              </a:ext>
            </a:extLst>
          </p:cNvPr>
          <p:cNvSpPr txBox="1"/>
          <p:nvPr/>
        </p:nvSpPr>
        <p:spPr>
          <a:xfrm>
            <a:off x="239155" y="1406274"/>
            <a:ext cx="1025184" cy="83437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Strategic Partnership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RO261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AD9CCC9-385C-F8C2-63D3-1CF275166574}"/>
              </a:ext>
            </a:extLst>
          </p:cNvPr>
          <p:cNvSpPr txBox="1"/>
          <p:nvPr/>
        </p:nvSpPr>
        <p:spPr>
          <a:xfrm>
            <a:off x="222242" y="3816401"/>
            <a:ext cx="1025184" cy="625242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Prescribing Cost Centre (PCC) RO177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01B8521-1198-F99F-1A97-33B91B477D1B}"/>
              </a:ext>
            </a:extLst>
          </p:cNvPr>
          <p:cNvSpPr txBox="1"/>
          <p:nvPr/>
        </p:nvSpPr>
        <p:spPr>
          <a:xfrm>
            <a:off x="239155" y="798268"/>
            <a:ext cx="1025184" cy="510979"/>
          </a:xfrm>
          <a:prstGeom prst="round2DiagRect">
            <a:avLst>
              <a:gd name="adj1" fmla="val 12320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Health Authority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RO132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F04F920-1364-72DA-DAD1-A455843372D2}"/>
              </a:ext>
            </a:extLst>
          </p:cNvPr>
          <p:cNvSpPr txBox="1"/>
          <p:nvPr/>
        </p:nvSpPr>
        <p:spPr>
          <a:xfrm>
            <a:off x="239155" y="2587521"/>
            <a:ext cx="1025184" cy="86852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Clinical Commission-</a:t>
            </a:r>
            <a:r>
              <a:rPr lang="en-GB" sz="1050" b="1" dirty="0" err="1">
                <a:solidFill>
                  <a:schemeClr val="bg1"/>
                </a:solidFill>
              </a:rPr>
              <a:t>ing</a:t>
            </a:r>
            <a:r>
              <a:rPr lang="en-GB" sz="1050" b="1" dirty="0">
                <a:solidFill>
                  <a:schemeClr val="bg1"/>
                </a:solidFill>
              </a:rPr>
              <a:t> Group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RO98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CE05D17-D7D7-74E1-DEFE-69B1147BE396}"/>
              </a:ext>
            </a:extLst>
          </p:cNvPr>
          <p:cNvSpPr txBox="1"/>
          <p:nvPr/>
        </p:nvSpPr>
        <p:spPr>
          <a:xfrm>
            <a:off x="227296" y="4521326"/>
            <a:ext cx="1025184" cy="420274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PCNs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RO272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9D348128-8A30-00AB-B8A6-D2C9CD00F760}"/>
              </a:ext>
            </a:extLst>
          </p:cNvPr>
          <p:cNvCxnSpPr>
            <a:cxnSpLocks/>
            <a:stCxn id="129" idx="3"/>
            <a:endCxn id="154" idx="2"/>
          </p:cNvCxnSpPr>
          <p:nvPr/>
        </p:nvCxnSpPr>
        <p:spPr>
          <a:xfrm flipH="1" flipV="1">
            <a:off x="5448993" y="3469073"/>
            <a:ext cx="1894787" cy="500947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E0E789B8-7CDF-E588-5FB5-537D83C53250}"/>
              </a:ext>
            </a:extLst>
          </p:cNvPr>
          <p:cNvCxnSpPr>
            <a:cxnSpLocks/>
          </p:cNvCxnSpPr>
          <p:nvPr/>
        </p:nvCxnSpPr>
        <p:spPr>
          <a:xfrm flipH="1" flipV="1">
            <a:off x="5448993" y="3469073"/>
            <a:ext cx="1257414" cy="50094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9BDF1F8-18A1-1F44-4DFE-51F3D3F985F2}"/>
              </a:ext>
            </a:extLst>
          </p:cNvPr>
          <p:cNvGrpSpPr/>
          <p:nvPr/>
        </p:nvGrpSpPr>
        <p:grpSpPr>
          <a:xfrm>
            <a:off x="7554225" y="2587736"/>
            <a:ext cx="1025184" cy="847332"/>
            <a:chOff x="7216973" y="5147491"/>
            <a:chExt cx="1025184" cy="847332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7BAA6B5-FC29-BFB9-6594-5965748A9BBD}"/>
                </a:ext>
              </a:extLst>
            </p:cNvPr>
            <p:cNvSpPr txBox="1"/>
            <p:nvPr/>
          </p:nvSpPr>
          <p:spPr>
            <a:xfrm>
              <a:off x="7216973" y="5160444"/>
              <a:ext cx="1025184" cy="834379"/>
            </a:xfrm>
            <a:prstGeom prst="rect">
              <a:avLst/>
            </a:prstGeom>
            <a:solidFill>
              <a:srgbClr val="DFBFFD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5 Sub-ICB Locations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BEDE78F-C9A0-E906-16A4-9E8EC458AED7}"/>
                </a:ext>
              </a:extLst>
            </p:cNvPr>
            <p:cNvSpPr txBox="1"/>
            <p:nvPr/>
          </p:nvSpPr>
          <p:spPr>
            <a:xfrm>
              <a:off x="7216973" y="5147491"/>
              <a:ext cx="1025184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RO319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19386EA-5DC8-2E4F-35A5-4F7B062FA3AC}"/>
              </a:ext>
            </a:extLst>
          </p:cNvPr>
          <p:cNvGrpSpPr/>
          <p:nvPr/>
        </p:nvGrpSpPr>
        <p:grpSpPr>
          <a:xfrm>
            <a:off x="8653786" y="5578889"/>
            <a:ext cx="601614" cy="555737"/>
            <a:chOff x="2314428" y="3944023"/>
            <a:chExt cx="1025184" cy="847332"/>
          </a:xfrm>
          <a:solidFill>
            <a:schemeClr val="bg1">
              <a:lumMod val="85000"/>
            </a:schemeClr>
          </a:solidFill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97FE8F0-AFC4-1F26-E7B8-E86406E54EF0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Dental Service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8A3CF6A-9416-C811-6E05-721BCA967F74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Dental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7A83345-4E8D-3E9A-4FBE-2EF7B855473E}"/>
              </a:ext>
            </a:extLst>
          </p:cNvPr>
          <p:cNvGrpSpPr/>
          <p:nvPr/>
        </p:nvGrpSpPr>
        <p:grpSpPr>
          <a:xfrm>
            <a:off x="8138928" y="5399989"/>
            <a:ext cx="601614" cy="555737"/>
            <a:chOff x="2314428" y="3944023"/>
            <a:chExt cx="1025184" cy="847332"/>
          </a:xfrm>
          <a:solidFill>
            <a:schemeClr val="bg1">
              <a:lumMod val="85000"/>
            </a:schemeClr>
          </a:solidFill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6C3D5AF-FEC6-B0F8-7CC4-7DA848B16DCD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Optician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F8CDE2-D647-BF2B-63DA-ABE762EC3676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Optical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3B7CEB-CFB8-8151-76AD-CFF581185E4A}"/>
              </a:ext>
            </a:extLst>
          </p:cNvPr>
          <p:cNvGrpSpPr/>
          <p:nvPr/>
        </p:nvGrpSpPr>
        <p:grpSpPr>
          <a:xfrm>
            <a:off x="7624069" y="5221089"/>
            <a:ext cx="601614" cy="555737"/>
            <a:chOff x="2314428" y="3944023"/>
            <a:chExt cx="1025184" cy="847332"/>
          </a:xfrm>
          <a:solidFill>
            <a:schemeClr val="bg1">
              <a:lumMod val="85000"/>
            </a:schemeClr>
          </a:solidFill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BD92B9-1AA9-3EED-DC0D-6CB59B7172F7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Pharm-</a:t>
              </a:r>
              <a:r>
                <a:rPr lang="en-GB" sz="1050" dirty="0" err="1">
                  <a:solidFill>
                    <a:schemeClr val="bg1">
                      <a:lumMod val="75000"/>
                    </a:schemeClr>
                  </a:solidFill>
                </a:rPr>
                <a:t>acy</a:t>
              </a:r>
              <a:endParaRPr lang="en-GB" sz="10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2CC433-03AC-840A-5AB4-EF09B7895871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Pharma</a:t>
              </a:r>
            </a:p>
          </p:txBody>
        </p:sp>
      </p:grp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EC504F81-931F-3EAC-03A4-8807871CFA12}"/>
              </a:ext>
            </a:extLst>
          </p:cNvPr>
          <p:cNvSpPr/>
          <p:nvPr/>
        </p:nvSpPr>
        <p:spPr>
          <a:xfrm>
            <a:off x="4286250" y="2080260"/>
            <a:ext cx="5646420" cy="3386553"/>
          </a:xfrm>
          <a:custGeom>
            <a:avLst/>
            <a:gdLst>
              <a:gd name="connsiteX0" fmla="*/ 0 w 5646420"/>
              <a:gd name="connsiteY0" fmla="*/ 94070 h 3386553"/>
              <a:gd name="connsiteX1" fmla="*/ 5200650 w 5646420"/>
              <a:gd name="connsiteY1" fmla="*/ 41809 h 3386553"/>
              <a:gd name="connsiteX2" fmla="*/ 5646420 w 5646420"/>
              <a:gd name="connsiteY2" fmla="*/ 1494682 h 3386553"/>
              <a:gd name="connsiteX3" fmla="*/ 4606290 w 5646420"/>
              <a:gd name="connsiteY3" fmla="*/ 3365648 h 3386553"/>
              <a:gd name="connsiteX4" fmla="*/ 365760 w 5646420"/>
              <a:gd name="connsiteY4" fmla="*/ 3386553 h 3386553"/>
              <a:gd name="connsiteX5" fmla="*/ 91440 w 5646420"/>
              <a:gd name="connsiteY5" fmla="*/ 0 h 338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6420" h="3386553" extrusionOk="0">
                <a:moveTo>
                  <a:pt x="0" y="94070"/>
                </a:moveTo>
                <a:cubicBezTo>
                  <a:pt x="616432" y="34292"/>
                  <a:pt x="3076656" y="180863"/>
                  <a:pt x="5200650" y="41809"/>
                </a:cubicBezTo>
                <a:cubicBezTo>
                  <a:pt x="5381138" y="427711"/>
                  <a:pt x="5326005" y="838939"/>
                  <a:pt x="5646420" y="1494682"/>
                </a:cubicBezTo>
                <a:cubicBezTo>
                  <a:pt x="5362977" y="2002274"/>
                  <a:pt x="5050162" y="2391471"/>
                  <a:pt x="4606290" y="3365648"/>
                </a:cubicBezTo>
                <a:cubicBezTo>
                  <a:pt x="3493608" y="3357991"/>
                  <a:pt x="1018840" y="3460208"/>
                  <a:pt x="365760" y="3386553"/>
                </a:cubicBezTo>
                <a:cubicBezTo>
                  <a:pt x="197047" y="2512959"/>
                  <a:pt x="64398" y="1452388"/>
                  <a:pt x="91440" y="0"/>
                </a:cubicBezTo>
              </a:path>
            </a:pathLst>
          </a:custGeom>
          <a:noFill/>
          <a:ln>
            <a:solidFill>
              <a:srgbClr val="3333FF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997704445">
                  <a:custGeom>
                    <a:avLst/>
                    <a:gdLst>
                      <a:gd name="connsiteX0" fmla="*/ 0 w 5646420"/>
                      <a:gd name="connsiteY0" fmla="*/ 102870 h 3703320"/>
                      <a:gd name="connsiteX1" fmla="*/ 5200650 w 5646420"/>
                      <a:gd name="connsiteY1" fmla="*/ 45720 h 3703320"/>
                      <a:gd name="connsiteX2" fmla="*/ 5646420 w 5646420"/>
                      <a:gd name="connsiteY2" fmla="*/ 1634490 h 3703320"/>
                      <a:gd name="connsiteX3" fmla="*/ 4606290 w 5646420"/>
                      <a:gd name="connsiteY3" fmla="*/ 3680460 h 3703320"/>
                      <a:gd name="connsiteX4" fmla="*/ 365760 w 5646420"/>
                      <a:gd name="connsiteY4" fmla="*/ 3703320 h 3703320"/>
                      <a:gd name="connsiteX5" fmla="*/ 91440 w 5646420"/>
                      <a:gd name="connsiteY5" fmla="*/ 0 h 3703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46420" h="3703320">
                        <a:moveTo>
                          <a:pt x="0" y="102870"/>
                        </a:moveTo>
                        <a:lnTo>
                          <a:pt x="5200650" y="45720"/>
                        </a:lnTo>
                        <a:lnTo>
                          <a:pt x="5646420" y="1634490"/>
                        </a:lnTo>
                        <a:lnTo>
                          <a:pt x="4606290" y="3680460"/>
                        </a:lnTo>
                        <a:lnTo>
                          <a:pt x="365760" y="3703320"/>
                        </a:lnTo>
                        <a:lnTo>
                          <a:pt x="91440" y="0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b" anchorCtr="0"/>
          <a:lstStyle/>
          <a:p>
            <a:r>
              <a:rPr lang="en-GB" sz="1200" i="1" dirty="0">
                <a:solidFill>
                  <a:srgbClr val="3333FF"/>
                </a:solidFill>
              </a:rPr>
              <a:t>5 London ICBs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1F2F63E-A059-902A-C17F-ADADB62FE5C0}"/>
              </a:ext>
            </a:extLst>
          </p:cNvPr>
          <p:cNvCxnSpPr>
            <a:cxnSpLocks/>
            <a:stCxn id="30" idx="3"/>
            <a:endCxn id="36" idx="3"/>
          </p:cNvCxnSpPr>
          <p:nvPr/>
        </p:nvCxnSpPr>
        <p:spPr>
          <a:xfrm rot="16200000" flipV="1">
            <a:off x="3138086" y="2575030"/>
            <a:ext cx="139416" cy="1266365"/>
          </a:xfrm>
          <a:prstGeom prst="bentConnector2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49B4AF-2186-0CB6-E272-1214A32A6E04}"/>
              </a:ext>
            </a:extLst>
          </p:cNvPr>
          <p:cNvSpPr txBox="1"/>
          <p:nvPr/>
        </p:nvSpPr>
        <p:spPr>
          <a:xfrm flipH="1">
            <a:off x="2826460" y="3066705"/>
            <a:ext cx="734701" cy="1553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Operated by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11EA6B-DA50-6324-1A8E-0DB011F4B65D}"/>
              </a:ext>
            </a:extLst>
          </p:cNvPr>
          <p:cNvGrpSpPr/>
          <p:nvPr/>
        </p:nvGrpSpPr>
        <p:grpSpPr>
          <a:xfrm>
            <a:off x="3549330" y="3277921"/>
            <a:ext cx="583291" cy="457552"/>
            <a:chOff x="4035339" y="1283657"/>
            <a:chExt cx="507771" cy="37509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BD330C-7057-72A3-3032-92663DDF1F3B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Site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E0B408-FCA7-2959-895D-245CBE8038F6}"/>
                </a:ext>
              </a:extLst>
            </p:cNvPr>
            <p:cNvSpPr txBox="1"/>
            <p:nvPr/>
          </p:nvSpPr>
          <p:spPr>
            <a:xfrm>
              <a:off x="4035340" y="1283657"/>
              <a:ext cx="507770" cy="137008"/>
            </a:xfrm>
            <a:prstGeom prst="round2Diag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27D7C93-4E4E-628D-55CB-0EF0F1E81754}"/>
              </a:ext>
            </a:extLst>
          </p:cNvPr>
          <p:cNvCxnSpPr>
            <a:cxnSpLocks/>
          </p:cNvCxnSpPr>
          <p:nvPr/>
        </p:nvCxnSpPr>
        <p:spPr>
          <a:xfrm>
            <a:off x="110063" y="1356897"/>
            <a:ext cx="11910302" cy="0"/>
          </a:xfrm>
          <a:prstGeom prst="line">
            <a:avLst/>
          </a:prstGeom>
          <a:ln>
            <a:solidFill>
              <a:srgbClr val="66CC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93B6BB0-D493-7516-E015-7CB354F636D3}"/>
              </a:ext>
            </a:extLst>
          </p:cNvPr>
          <p:cNvCxnSpPr>
            <a:cxnSpLocks/>
          </p:cNvCxnSpPr>
          <p:nvPr/>
        </p:nvCxnSpPr>
        <p:spPr>
          <a:xfrm>
            <a:off x="110063" y="5066905"/>
            <a:ext cx="11910302" cy="0"/>
          </a:xfrm>
          <a:prstGeom prst="line">
            <a:avLst/>
          </a:prstGeom>
          <a:ln>
            <a:solidFill>
              <a:srgbClr val="66CC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B0230B38-DFFA-7856-0A72-E1A53FC165C3}"/>
              </a:ext>
            </a:extLst>
          </p:cNvPr>
          <p:cNvCxnSpPr>
            <a:cxnSpLocks/>
            <a:stCxn id="50" idx="3"/>
            <a:endCxn id="39" idx="3"/>
          </p:cNvCxnSpPr>
          <p:nvPr/>
        </p:nvCxnSpPr>
        <p:spPr>
          <a:xfrm rot="16200000" flipV="1">
            <a:off x="5974271" y="-2462033"/>
            <a:ext cx="1569781" cy="857172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DCBC457-C1CE-A358-82CB-CEB16DB8F830}"/>
              </a:ext>
            </a:extLst>
          </p:cNvPr>
          <p:cNvCxnSpPr>
            <a:cxnSpLocks/>
            <a:stCxn id="42" idx="3"/>
            <a:endCxn id="10" idx="2"/>
          </p:cNvCxnSpPr>
          <p:nvPr/>
        </p:nvCxnSpPr>
        <p:spPr>
          <a:xfrm flipH="1" flipV="1">
            <a:off x="1958340" y="2244405"/>
            <a:ext cx="103679" cy="46395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B4F69BC-0CE5-5008-D957-97DAC53EC130}"/>
              </a:ext>
            </a:extLst>
          </p:cNvPr>
          <p:cNvGrpSpPr/>
          <p:nvPr/>
        </p:nvGrpSpPr>
        <p:grpSpPr>
          <a:xfrm>
            <a:off x="1522769" y="2708361"/>
            <a:ext cx="2638385" cy="2624520"/>
            <a:chOff x="4265181" y="2582083"/>
            <a:chExt cx="2638385" cy="262452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43C7274-F938-49D8-1930-5F48BF182240}"/>
                </a:ext>
              </a:extLst>
            </p:cNvPr>
            <p:cNvCxnSpPr>
              <a:cxnSpLocks/>
              <a:stCxn id="55" idx="3"/>
              <a:endCxn id="36" idx="2"/>
            </p:cNvCxnSpPr>
            <p:nvPr/>
          </p:nvCxnSpPr>
          <p:spPr>
            <a:xfrm flipV="1">
              <a:off x="4565988" y="3429416"/>
              <a:ext cx="238443" cy="525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BFA186-5E0E-3A41-305F-A19361ED7CF2}"/>
                </a:ext>
              </a:extLst>
            </p:cNvPr>
            <p:cNvCxnSpPr>
              <a:cxnSpLocks/>
              <a:stCxn id="58" idx="3"/>
              <a:endCxn id="36" idx="2"/>
            </p:cNvCxnSpPr>
            <p:nvPr/>
          </p:nvCxnSpPr>
          <p:spPr>
            <a:xfrm flipH="1" flipV="1">
              <a:off x="4804431" y="3429416"/>
              <a:ext cx="525045" cy="525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143EBC7-CD1E-89F4-1A9A-69163F70EB79}"/>
                </a:ext>
              </a:extLst>
            </p:cNvPr>
            <p:cNvGrpSpPr/>
            <p:nvPr/>
          </p:nvGrpSpPr>
          <p:grpSpPr>
            <a:xfrm>
              <a:off x="4291839" y="2582083"/>
              <a:ext cx="1025184" cy="847333"/>
              <a:chOff x="2314428" y="2657723"/>
              <a:chExt cx="1025184" cy="84733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66C0FA-E8AA-D4F2-F7E7-BCCB1722F921}"/>
                  </a:ext>
                </a:extLst>
              </p:cNvPr>
              <p:cNvSpPr txBox="1"/>
              <p:nvPr/>
            </p:nvSpPr>
            <p:spPr>
              <a:xfrm>
                <a:off x="2314428" y="2670677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Sub-ICB Location 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242FAC1-5BC0-21AB-CAA4-0899E371D5A9}"/>
                  </a:ext>
                </a:extLst>
              </p:cNvPr>
              <p:cNvSpPr txBox="1"/>
              <p:nvPr/>
            </p:nvSpPr>
            <p:spPr>
              <a:xfrm>
                <a:off x="2314428" y="2657723"/>
                <a:ext cx="1025184" cy="295643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Sub ICB Location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7D2181A-7083-B781-5F23-16E72EE0B4EA}"/>
                </a:ext>
              </a:extLst>
            </p:cNvPr>
            <p:cNvGrpSpPr/>
            <p:nvPr/>
          </p:nvGrpSpPr>
          <p:grpSpPr>
            <a:xfrm>
              <a:off x="5037830" y="3954555"/>
              <a:ext cx="583292" cy="847332"/>
              <a:chOff x="2314428" y="3944023"/>
              <a:chExt cx="1025184" cy="84733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4AF65D-DB07-0A09-8220-FFC243115F08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GP Practice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8084F1-AFE9-D236-5CFC-8D2BFE51C635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GP Practice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75604C3-E86C-B584-F0FF-C8E5063F4F4E}"/>
                </a:ext>
              </a:extLst>
            </p:cNvPr>
            <p:cNvGrpSpPr/>
            <p:nvPr/>
          </p:nvGrpSpPr>
          <p:grpSpPr>
            <a:xfrm>
              <a:off x="4265181" y="3954555"/>
              <a:ext cx="601614" cy="847332"/>
              <a:chOff x="2314428" y="3944023"/>
              <a:chExt cx="1025184" cy="84733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339E38C-0610-EB9A-F289-4CE3C2F6D40E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Primary Care Network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C283BF-5BFD-084D-71D7-A2C4CCCF5AEE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8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dirty="0"/>
                  <a:t>PCN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D2CF05-1188-0F55-0045-3D8D65040160}"/>
                </a:ext>
              </a:extLst>
            </p:cNvPr>
            <p:cNvSpPr txBox="1"/>
            <p:nvPr/>
          </p:nvSpPr>
          <p:spPr>
            <a:xfrm flipH="1">
              <a:off x="4365037" y="4847530"/>
              <a:ext cx="1157374" cy="3590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Partner OR</a:t>
              </a:r>
            </a:p>
            <a:p>
              <a:pPr algn="ctr">
                <a:spcBef>
                  <a:spcPts val="300"/>
                </a:spcBef>
              </a:pPr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Nominated Payee</a:t>
              </a:r>
            </a:p>
          </p:txBody>
        </p: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F49F8F0C-EDA7-FE46-E8B2-DF0EF25CCF89}"/>
                </a:ext>
              </a:extLst>
            </p:cNvPr>
            <p:cNvCxnSpPr>
              <a:stCxn id="57" idx="2"/>
              <a:endCxn id="52" idx="2"/>
            </p:cNvCxnSpPr>
            <p:nvPr/>
          </p:nvCxnSpPr>
          <p:spPr>
            <a:xfrm rot="5400000">
              <a:off x="4947732" y="4420143"/>
              <a:ext cx="12700" cy="763488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DC94AA4-6B37-6BAC-7A73-81C15C90E2EE}"/>
                </a:ext>
              </a:extLst>
            </p:cNvPr>
            <p:cNvGrpSpPr/>
            <p:nvPr/>
          </p:nvGrpSpPr>
          <p:grpSpPr>
            <a:xfrm>
              <a:off x="5678772" y="3939639"/>
              <a:ext cx="583292" cy="847332"/>
              <a:chOff x="2314428" y="3944023"/>
              <a:chExt cx="1025184" cy="847332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EB9CD31-E716-247A-364C-A7904B2C09A8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Other PCCs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F19374-C199-45E3-9CC3-D0DA3B73EAAF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Other PCCs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024060-9FD4-EF74-CA86-694B69218B6C}"/>
                </a:ext>
              </a:extLst>
            </p:cNvPr>
            <p:cNvGrpSpPr/>
            <p:nvPr/>
          </p:nvGrpSpPr>
          <p:grpSpPr>
            <a:xfrm>
              <a:off x="6320274" y="3932546"/>
              <a:ext cx="583292" cy="847332"/>
              <a:chOff x="2314428" y="3944023"/>
              <a:chExt cx="1025184" cy="847332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70B5F9-81A1-3152-E642-B935BCBA90B9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Other PCCs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A6FF3A6-6128-785C-7714-57A045AE3003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Other PCCs</a:t>
                </a:r>
              </a:p>
            </p:txBody>
          </p:sp>
        </p:grp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51B94B3-C74B-9EFB-E9A0-E0F983265233}"/>
                </a:ext>
              </a:extLst>
            </p:cNvPr>
            <p:cNvCxnSpPr>
              <a:cxnSpLocks/>
              <a:stCxn id="61" idx="3"/>
              <a:endCxn id="36" idx="2"/>
            </p:cNvCxnSpPr>
            <p:nvPr/>
          </p:nvCxnSpPr>
          <p:spPr>
            <a:xfrm flipH="1" flipV="1">
              <a:off x="4804431" y="3429416"/>
              <a:ext cx="1165987" cy="510223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002A380-0878-3E03-C274-E4623C67FAC1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 flipH="1" flipV="1">
              <a:off x="4804431" y="3429416"/>
              <a:ext cx="1807489" cy="50313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2A9A9B2-948E-2BFF-E9EA-06B777383221}"/>
                </a:ext>
              </a:extLst>
            </p:cNvPr>
            <p:cNvSpPr txBox="1"/>
            <p:nvPr/>
          </p:nvSpPr>
          <p:spPr>
            <a:xfrm flipH="1">
              <a:off x="4598646" y="3682072"/>
              <a:ext cx="102518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Commissioned by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C9516E5-12A3-87D8-03B3-2314B0E8AF52}"/>
                </a:ext>
              </a:extLst>
            </p:cNvPr>
            <p:cNvSpPr txBox="1"/>
            <p:nvPr/>
          </p:nvSpPr>
          <p:spPr>
            <a:xfrm flipH="1">
              <a:off x="6107498" y="3755412"/>
              <a:ext cx="71271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algn="ctr">
                <a:defRPr sz="1000">
                  <a:solidFill>
                    <a:schemeClr val="bg1">
                      <a:lumMod val="65000"/>
                    </a:schemeClr>
                  </a:solidFill>
                </a:defRPr>
              </a:lvl1pPr>
            </a:lstStyle>
            <a:p>
              <a:r>
                <a:rPr lang="en-GB" dirty="0"/>
                <a:t>Operated by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F8FFC904-EEEC-D460-17F7-DBA5FC692686}"/>
              </a:ext>
            </a:extLst>
          </p:cNvPr>
          <p:cNvSpPr txBox="1"/>
          <p:nvPr/>
        </p:nvSpPr>
        <p:spPr>
          <a:xfrm flipH="1">
            <a:off x="1528675" y="4841719"/>
            <a:ext cx="1157374" cy="5001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1000" dirty="0"/>
              <a:t>Partner OR</a:t>
            </a:r>
          </a:p>
          <a:p>
            <a:pPr algn="ctr">
              <a:spcBef>
                <a:spcPts val="300"/>
              </a:spcBef>
            </a:pPr>
            <a:r>
              <a:rPr lang="en-GB" sz="1000" dirty="0"/>
              <a:t>Nominated Payee (RE9)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100BCC-9C8E-648B-D58D-617D6091D35A}"/>
              </a:ext>
            </a:extLst>
          </p:cNvPr>
          <p:cNvSpPr txBox="1"/>
          <p:nvPr/>
        </p:nvSpPr>
        <p:spPr>
          <a:xfrm>
            <a:off x="2191110" y="3979173"/>
            <a:ext cx="583292" cy="834379"/>
          </a:xfrm>
          <a:prstGeom prst="rect">
            <a:avLst/>
          </a:prstGeom>
          <a:solidFill>
            <a:srgbClr val="FFCC99"/>
          </a:solidFill>
          <a:ln w="6350">
            <a:solidFill>
              <a:schemeClr val="bg1"/>
            </a:solidFill>
          </a:ln>
        </p:spPr>
        <p:txBody>
          <a:bodyPr wrap="square" lIns="36000" rIns="36000" bIns="0" rtlCol="0" anchor="b" anchorCtr="0">
            <a:noAutofit/>
          </a:bodyPr>
          <a:lstStyle/>
          <a:p>
            <a:pPr algn="ctr"/>
            <a:r>
              <a:rPr lang="en-GB" sz="1050" dirty="0"/>
              <a:t>5,346 GP </a:t>
            </a:r>
            <a:r>
              <a:rPr lang="en-GB" sz="1050" dirty="0" err="1"/>
              <a:t>Practs</a:t>
            </a:r>
            <a:endParaRPr lang="en-GB" sz="105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AC6D622-B631-8381-41F9-3A949714C9AF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1955739" y="3456050"/>
            <a:ext cx="527017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BB0095F-9B00-4A8A-497D-31676766FEF2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955739" y="2244405"/>
            <a:ext cx="2601" cy="3376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93DFD7D-C5EF-D55C-7F13-CA8553FE5B0D}"/>
              </a:ext>
            </a:extLst>
          </p:cNvPr>
          <p:cNvGrpSpPr/>
          <p:nvPr/>
        </p:nvGrpSpPr>
        <p:grpSpPr>
          <a:xfrm>
            <a:off x="1443147" y="1406274"/>
            <a:ext cx="1027785" cy="838131"/>
            <a:chOff x="1443147" y="1366766"/>
            <a:chExt cx="1027785" cy="8381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96D2D3-6311-D319-56D7-DC9307C5373F}"/>
                </a:ext>
              </a:extLst>
            </p:cNvPr>
            <p:cNvSpPr txBox="1"/>
            <p:nvPr/>
          </p:nvSpPr>
          <p:spPr>
            <a:xfrm>
              <a:off x="1445748" y="1366766"/>
              <a:ext cx="1025184" cy="8381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42 ICB Names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0DACDC2-630F-4068-CC6F-427AB913FFA3}"/>
                </a:ext>
              </a:extLst>
            </p:cNvPr>
            <p:cNvSpPr txBox="1"/>
            <p:nvPr/>
          </p:nvSpPr>
          <p:spPr>
            <a:xfrm>
              <a:off x="1443147" y="1384541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Integrated Care Board 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7FAD67E2-AB76-4809-2EFC-3D874A57545F}"/>
              </a:ext>
            </a:extLst>
          </p:cNvPr>
          <p:cNvSpPr txBox="1"/>
          <p:nvPr/>
        </p:nvSpPr>
        <p:spPr>
          <a:xfrm>
            <a:off x="239155" y="5214984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Pharmacy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5276885-8CFC-895A-68B5-BABE2ABB9693}"/>
              </a:ext>
            </a:extLst>
          </p:cNvPr>
          <p:cNvSpPr txBox="1"/>
          <p:nvPr/>
        </p:nvSpPr>
        <p:spPr>
          <a:xfrm>
            <a:off x="239155" y="5433876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Optical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F5C6EDA-D2FB-923E-684F-5EF8934DA6EF}"/>
              </a:ext>
            </a:extLst>
          </p:cNvPr>
          <p:cNvSpPr txBox="1"/>
          <p:nvPr/>
        </p:nvSpPr>
        <p:spPr>
          <a:xfrm>
            <a:off x="239155" y="5652768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Dental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100DB5A-885F-3618-E874-761656FD8DBD}"/>
              </a:ext>
            </a:extLst>
          </p:cNvPr>
          <p:cNvSpPr txBox="1"/>
          <p:nvPr/>
        </p:nvSpPr>
        <p:spPr>
          <a:xfrm>
            <a:off x="239155" y="5871660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Trust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EC9A811-C5C3-AFA8-0E4C-E6B63A497D2A}"/>
              </a:ext>
            </a:extLst>
          </p:cNvPr>
          <p:cNvSpPr txBox="1"/>
          <p:nvPr/>
        </p:nvSpPr>
        <p:spPr>
          <a:xfrm>
            <a:off x="239155" y="6090554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Social Care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E7C3B491-5D35-EB56-87F2-F0A4682EBC7A}"/>
              </a:ext>
            </a:extLst>
          </p:cNvPr>
          <p:cNvSpPr/>
          <p:nvPr/>
        </p:nvSpPr>
        <p:spPr>
          <a:xfrm>
            <a:off x="1473866" y="6396931"/>
            <a:ext cx="902369" cy="34702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  <a:cs typeface="Calibri" panose="020F0502020204030204" pitchFamily="34" charset="0"/>
              </a:rPr>
              <a:t>Primary Role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A5B1DB08-1877-B0BD-C11C-7C7003F304F0}"/>
              </a:ext>
            </a:extLst>
          </p:cNvPr>
          <p:cNvSpPr/>
          <p:nvPr/>
        </p:nvSpPr>
        <p:spPr>
          <a:xfrm>
            <a:off x="2522539" y="6396931"/>
            <a:ext cx="902369" cy="347024"/>
          </a:xfrm>
          <a:prstGeom prst="round2Diag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Calibri" panose="020F0502020204030204" pitchFamily="34" charset="0"/>
              </a:rPr>
              <a:t>Non-Primary Role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F4A3372F-8A46-9C4E-479D-7D74AC97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London Interim Solution: Introduce Sub-ICB Reporting Entity Codes</a:t>
            </a:r>
            <a:endParaRPr lang="en-GB" b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B9AA35-FC18-BBA1-FFC2-39634EA9314A}"/>
              </a:ext>
            </a:extLst>
          </p:cNvPr>
          <p:cNvGrpSpPr/>
          <p:nvPr/>
        </p:nvGrpSpPr>
        <p:grpSpPr>
          <a:xfrm>
            <a:off x="2828483" y="3966220"/>
            <a:ext cx="583291" cy="847332"/>
            <a:chOff x="3509305" y="3966220"/>
            <a:chExt cx="583291" cy="847332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082CC85-C13A-CD99-8233-3616B92257D5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4,588 Other PCCs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E4825A3-B684-170C-42F5-AFDD17B6F8F9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EE4FC9F-A1DF-5FB6-60C1-31A4375354B9}"/>
              </a:ext>
            </a:extLst>
          </p:cNvPr>
          <p:cNvCxnSpPr>
            <a:cxnSpLocks/>
            <a:stCxn id="168" idx="3"/>
            <a:endCxn id="33" idx="2"/>
          </p:cNvCxnSpPr>
          <p:nvPr/>
        </p:nvCxnSpPr>
        <p:spPr>
          <a:xfrm flipH="1" flipV="1">
            <a:off x="1955739" y="3456050"/>
            <a:ext cx="1164390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886409D-B774-DE73-63C5-4984D1639596}"/>
              </a:ext>
            </a:extLst>
          </p:cNvPr>
          <p:cNvSpPr txBox="1"/>
          <p:nvPr/>
        </p:nvSpPr>
        <p:spPr>
          <a:xfrm>
            <a:off x="1448117" y="798268"/>
            <a:ext cx="1025184" cy="481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rIns="36000" rtlCol="0" anchor="b" anchorCtr="0">
            <a:noAutofit/>
          </a:bodyPr>
          <a:lstStyle/>
          <a:p>
            <a:pPr algn="ctr"/>
            <a:r>
              <a:rPr lang="en-GB" sz="1050" dirty="0"/>
              <a:t>NHSE Region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E84211-D265-32CF-C8FE-BECC95BDC673}"/>
              </a:ext>
            </a:extLst>
          </p:cNvPr>
          <p:cNvGrpSpPr/>
          <p:nvPr/>
        </p:nvGrpSpPr>
        <p:grpSpPr>
          <a:xfrm>
            <a:off x="10532429" y="2608717"/>
            <a:ext cx="1025184" cy="847333"/>
            <a:chOff x="2314428" y="2657723"/>
            <a:chExt cx="1025184" cy="847333"/>
          </a:xfrm>
          <a:solidFill>
            <a:schemeClr val="bg1">
              <a:lumMod val="95000"/>
            </a:schemeClr>
          </a:solidFill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167ABC-ABBB-BE36-13F3-3B6BD54AAA63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grpFill/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Regional Commissioning Hub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D0B4AB3-AB7F-6237-7745-6D56248B7EC5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Commissioning Hub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034E7-9434-6871-D280-36EE3618F8A5}"/>
              </a:ext>
            </a:extLst>
          </p:cNvPr>
          <p:cNvGrpSpPr/>
          <p:nvPr/>
        </p:nvGrpSpPr>
        <p:grpSpPr>
          <a:xfrm>
            <a:off x="1418461" y="3966220"/>
            <a:ext cx="601614" cy="847332"/>
            <a:chOff x="2314428" y="3944023"/>
            <a:chExt cx="1025184" cy="8473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3CFBE6-C4B3-048B-A9D0-E5C1A29722EF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1,078 PCNs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BF340B-ED21-C533-0124-210E76D60492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PCN</a:t>
              </a:r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AE407ED-F295-082A-F8BB-600BC10481C7}"/>
              </a:ext>
            </a:extLst>
          </p:cNvPr>
          <p:cNvCxnSpPr>
            <a:cxnSpLocks/>
            <a:stCxn id="75" idx="3"/>
            <a:endCxn id="33" idx="2"/>
          </p:cNvCxnSpPr>
          <p:nvPr/>
        </p:nvCxnSpPr>
        <p:spPr>
          <a:xfrm flipV="1">
            <a:off x="1719268" y="3456050"/>
            <a:ext cx="236471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5F47670-C33E-4B39-44B4-2B47EE740BAD}"/>
              </a:ext>
            </a:extLst>
          </p:cNvPr>
          <p:cNvCxnSpPr>
            <a:cxnSpLocks/>
            <a:stCxn id="193" idx="3"/>
            <a:endCxn id="33" idx="3"/>
          </p:cNvCxnSpPr>
          <p:nvPr/>
        </p:nvCxnSpPr>
        <p:spPr>
          <a:xfrm rot="16200000" flipV="1">
            <a:off x="3041595" y="2455162"/>
            <a:ext cx="137825" cy="128435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48064FD4-CD05-A30E-BE43-D669D65ECEFB}"/>
              </a:ext>
            </a:extLst>
          </p:cNvPr>
          <p:cNvCxnSpPr>
            <a:stCxn id="19" idx="2"/>
            <a:endCxn id="74" idx="2"/>
          </p:cNvCxnSpPr>
          <p:nvPr/>
        </p:nvCxnSpPr>
        <p:spPr>
          <a:xfrm rot="5400000">
            <a:off x="2101012" y="4431808"/>
            <a:ext cx="12700" cy="763488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E5655D-F810-7B35-AE0C-B1F783362407}"/>
              </a:ext>
            </a:extLst>
          </p:cNvPr>
          <p:cNvGrpSpPr/>
          <p:nvPr/>
        </p:nvGrpSpPr>
        <p:grpSpPr>
          <a:xfrm>
            <a:off x="3461036" y="3955546"/>
            <a:ext cx="583291" cy="847332"/>
            <a:chOff x="3509305" y="3966220"/>
            <a:chExt cx="583291" cy="847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59796B-1459-B9C2-8F16-2FBB4DB52275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4,581 Other PCCs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5EFD9A-C646-90E0-5B7F-40A90505DB31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CFA7AC-4F4F-27B4-AF49-400027EFA85D}"/>
              </a:ext>
            </a:extLst>
          </p:cNvPr>
          <p:cNvCxnSpPr>
            <a:cxnSpLocks/>
            <a:stCxn id="27" idx="3"/>
            <a:endCxn id="33" idx="2"/>
          </p:cNvCxnSpPr>
          <p:nvPr/>
        </p:nvCxnSpPr>
        <p:spPr>
          <a:xfrm flipH="1" flipV="1">
            <a:off x="1955739" y="3456050"/>
            <a:ext cx="1796943" cy="4994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8B23B7-CEF0-9DA7-F0C1-DB267B6BE3F0}"/>
              </a:ext>
            </a:extLst>
          </p:cNvPr>
          <p:cNvGrpSpPr/>
          <p:nvPr/>
        </p:nvGrpSpPr>
        <p:grpSpPr>
          <a:xfrm>
            <a:off x="1443147" y="2587521"/>
            <a:ext cx="1025184" cy="868529"/>
            <a:chOff x="2314428" y="2657723"/>
            <a:chExt cx="1025184" cy="84733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2C5A5A-90C1-A0DE-CCC3-BDBB54625761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rgbClr val="DFBFFD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101 Sub-ICB Locations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D58442-BE74-E104-0EC2-22A282CF50A5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RO319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D8BC2E-3891-D8FB-1448-7A7AE28FD856}"/>
              </a:ext>
            </a:extLst>
          </p:cNvPr>
          <p:cNvGrpSpPr/>
          <p:nvPr/>
        </p:nvGrpSpPr>
        <p:grpSpPr>
          <a:xfrm>
            <a:off x="10691732" y="5336584"/>
            <a:ext cx="1025184" cy="890417"/>
            <a:chOff x="9363854" y="5237411"/>
            <a:chExt cx="1025184" cy="890417"/>
          </a:xfrm>
          <a:solidFill>
            <a:schemeClr val="bg1">
              <a:lumMod val="95000"/>
            </a:schemeClr>
          </a:solidFill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334E7B-695F-B249-A1BF-961AA5714C21}"/>
                </a:ext>
              </a:extLst>
            </p:cNvPr>
            <p:cNvSpPr txBox="1"/>
            <p:nvPr/>
          </p:nvSpPr>
          <p:spPr>
            <a:xfrm>
              <a:off x="9363854" y="5237411"/>
              <a:ext cx="1025184" cy="890417"/>
            </a:xfrm>
            <a:prstGeom prst="rect">
              <a:avLst/>
            </a:prstGeom>
            <a:grpFill/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Ambulance &amp; Community Care services</a:t>
              </a:r>
            </a:p>
          </p:txBody>
        </p:sp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F4DBE14D-5268-9F85-E31E-FFEFFBAE3ABA}"/>
                </a:ext>
              </a:extLst>
            </p:cNvPr>
            <p:cNvSpPr/>
            <p:nvPr/>
          </p:nvSpPr>
          <p:spPr>
            <a:xfrm>
              <a:off x="9363854" y="5239050"/>
              <a:ext cx="1025184" cy="290816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  <a:cs typeface="Calibri" panose="020F0502020204030204" pitchFamily="34" charset="0"/>
                </a:rPr>
                <a:t>Various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CE0E6DF-F352-5361-E89D-3E365E3B3510}"/>
              </a:ext>
            </a:extLst>
          </p:cNvPr>
          <p:cNvSpPr txBox="1"/>
          <p:nvPr/>
        </p:nvSpPr>
        <p:spPr>
          <a:xfrm flipH="1">
            <a:off x="3205915" y="3782517"/>
            <a:ext cx="71271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46F732E-261B-0139-9C25-286DFAF86E9B}"/>
              </a:ext>
            </a:extLst>
          </p:cNvPr>
          <p:cNvGrpSpPr/>
          <p:nvPr/>
        </p:nvGrpSpPr>
        <p:grpSpPr>
          <a:xfrm>
            <a:off x="10090118" y="5276746"/>
            <a:ext cx="601614" cy="847332"/>
            <a:chOff x="2314428" y="3944023"/>
            <a:chExt cx="1025184" cy="84733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CC10BA2-E626-7988-E74D-1A93BD39798B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Trust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8A057D2-F704-5B21-29F3-A377A35A26E6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Trust</a:t>
              </a:r>
            </a:p>
          </p:txBody>
        </p:sp>
      </p:grp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9A53D339-9712-16E9-E0A5-01B54449DD92}"/>
              </a:ext>
            </a:extLst>
          </p:cNvPr>
          <p:cNvCxnSpPr>
            <a:cxnSpLocks/>
            <a:stCxn id="44" idx="3"/>
            <a:endCxn id="10" idx="3"/>
          </p:cNvCxnSpPr>
          <p:nvPr/>
        </p:nvCxnSpPr>
        <p:spPr>
          <a:xfrm rot="16200000" flipV="1">
            <a:off x="3500030" y="796243"/>
            <a:ext cx="3395749" cy="5453944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1E5913F1-84C8-87B5-6D73-9ADEB595CB19}"/>
              </a:ext>
            </a:extLst>
          </p:cNvPr>
          <p:cNvCxnSpPr>
            <a:cxnSpLocks/>
            <a:stCxn id="76" idx="3"/>
            <a:endCxn id="10" idx="3"/>
          </p:cNvCxnSpPr>
          <p:nvPr/>
        </p:nvCxnSpPr>
        <p:spPr>
          <a:xfrm rot="16200000" flipV="1">
            <a:off x="3668010" y="628263"/>
            <a:ext cx="3574649" cy="5968803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A98812AB-329D-EA55-B796-F3945C5CE701}"/>
              </a:ext>
            </a:extLst>
          </p:cNvPr>
          <p:cNvCxnSpPr>
            <a:cxnSpLocks/>
            <a:stCxn id="86" idx="3"/>
            <a:endCxn id="10" idx="3"/>
          </p:cNvCxnSpPr>
          <p:nvPr/>
        </p:nvCxnSpPr>
        <p:spPr>
          <a:xfrm rot="16200000" flipV="1">
            <a:off x="3835989" y="460284"/>
            <a:ext cx="3753549" cy="6483661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539AC87B-ACDA-2655-074A-C11710B1EED4}"/>
              </a:ext>
            </a:extLst>
          </p:cNvPr>
          <p:cNvCxnSpPr>
            <a:cxnSpLocks/>
            <a:stCxn id="89" idx="3"/>
            <a:endCxn id="72" idx="0"/>
          </p:cNvCxnSpPr>
          <p:nvPr/>
        </p:nvCxnSpPr>
        <p:spPr>
          <a:xfrm rot="16200000" flipV="1">
            <a:off x="4577191" y="-536988"/>
            <a:ext cx="3704875" cy="792259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D2D55DC-467E-2792-4403-A5F8A66B19EE}"/>
              </a:ext>
            </a:extLst>
          </p:cNvPr>
          <p:cNvSpPr txBox="1"/>
          <p:nvPr/>
        </p:nvSpPr>
        <p:spPr>
          <a:xfrm>
            <a:off x="10489993" y="3481963"/>
            <a:ext cx="110752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chemeClr val="bg1">
                    <a:lumMod val="75000"/>
                  </a:schemeClr>
                </a:solidFill>
              </a:rPr>
              <a:t>Health &amp; Justice /Specialised Comm</a:t>
            </a:r>
          </a:p>
        </p:txBody>
      </p:sp>
      <p:pic>
        <p:nvPicPr>
          <p:cNvPr id="98" name="Graphic 97" descr="Badge 3 with solid fill">
            <a:extLst>
              <a:ext uri="{FF2B5EF4-FFF2-40B4-BE49-F238E27FC236}">
                <a16:creationId xmlns:a16="http://schemas.microsoft.com/office/drawing/2014/main" id="{C3FFF322-9F3B-2817-977E-F49F86614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637" y="2564166"/>
            <a:ext cx="212751" cy="212751"/>
          </a:xfrm>
          <a:prstGeom prst="rect">
            <a:avLst/>
          </a:prstGeom>
        </p:spPr>
      </p:pic>
      <p:pic>
        <p:nvPicPr>
          <p:cNvPr id="100" name="Graphic 99" descr="Badge with solid fill">
            <a:extLst>
              <a:ext uri="{FF2B5EF4-FFF2-40B4-BE49-F238E27FC236}">
                <a16:creationId xmlns:a16="http://schemas.microsoft.com/office/drawing/2014/main" id="{0A63AD5F-6E32-498D-0067-436F0E936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057" y="1383531"/>
            <a:ext cx="212751" cy="212751"/>
          </a:xfrm>
          <a:prstGeom prst="rect">
            <a:avLst/>
          </a:prstGeom>
        </p:spPr>
      </p:pic>
      <p:pic>
        <p:nvPicPr>
          <p:cNvPr id="109" name="Graphic 108" descr="Badge 1 with solid fill">
            <a:extLst>
              <a:ext uri="{FF2B5EF4-FFF2-40B4-BE49-F238E27FC236}">
                <a16:creationId xmlns:a16="http://schemas.microsoft.com/office/drawing/2014/main" id="{4579E8DC-CA23-A23B-7253-BB566CFBC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637" y="783757"/>
            <a:ext cx="212751" cy="212751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F65E498-8B14-4481-BA6A-2A3CB2810919}"/>
              </a:ext>
            </a:extLst>
          </p:cNvPr>
          <p:cNvCxnSpPr>
            <a:cxnSpLocks/>
            <a:endCxn id="150" idx="2"/>
          </p:cNvCxnSpPr>
          <p:nvPr/>
        </p:nvCxnSpPr>
        <p:spPr>
          <a:xfrm flipV="1">
            <a:off x="6706407" y="3435068"/>
            <a:ext cx="1360410" cy="5349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C7978ED-E686-407D-5500-FD46DC5A62E0}"/>
              </a:ext>
            </a:extLst>
          </p:cNvPr>
          <p:cNvCxnSpPr>
            <a:cxnSpLocks/>
            <a:stCxn id="129" idx="3"/>
            <a:endCxn id="150" idx="2"/>
          </p:cNvCxnSpPr>
          <p:nvPr/>
        </p:nvCxnSpPr>
        <p:spPr>
          <a:xfrm flipV="1">
            <a:off x="7343780" y="3435068"/>
            <a:ext cx="723037" cy="5349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3B724C3-5642-293A-DC06-010D17092DC1}"/>
              </a:ext>
            </a:extLst>
          </p:cNvPr>
          <p:cNvCxnSpPr>
            <a:cxnSpLocks/>
            <a:stCxn id="142" idx="3"/>
            <a:endCxn id="150" idx="2"/>
          </p:cNvCxnSpPr>
          <p:nvPr/>
        </p:nvCxnSpPr>
        <p:spPr>
          <a:xfrm flipH="1" flipV="1">
            <a:off x="8066817" y="3435068"/>
            <a:ext cx="24930" cy="524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3EF7B6F-7AAD-B0A4-87D9-E243EF2C86D6}"/>
              </a:ext>
            </a:extLst>
          </p:cNvPr>
          <p:cNvCxnSpPr>
            <a:cxnSpLocks/>
            <a:stCxn id="153" idx="3"/>
            <a:endCxn id="17" idx="3"/>
          </p:cNvCxnSpPr>
          <p:nvPr/>
        </p:nvCxnSpPr>
        <p:spPr>
          <a:xfrm flipH="1" flipV="1">
            <a:off x="2510362" y="1840825"/>
            <a:ext cx="5556455" cy="7469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6C791A2D-98CB-3971-06A8-C2E552600A8B}"/>
              </a:ext>
            </a:extLst>
          </p:cNvPr>
          <p:cNvSpPr txBox="1"/>
          <p:nvPr/>
        </p:nvSpPr>
        <p:spPr>
          <a:xfrm flipH="1">
            <a:off x="8698321" y="2700796"/>
            <a:ext cx="793897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endParaRPr lang="en-GB" sz="1000" i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20835A6-D65A-93F3-5BF5-7110D11700C3}"/>
              </a:ext>
            </a:extLst>
          </p:cNvPr>
          <p:cNvCxnSpPr>
            <a:cxnSpLocks/>
            <a:stCxn id="132" idx="3"/>
            <a:endCxn id="150" idx="2"/>
          </p:cNvCxnSpPr>
          <p:nvPr/>
        </p:nvCxnSpPr>
        <p:spPr>
          <a:xfrm flipV="1">
            <a:off x="5942919" y="3435068"/>
            <a:ext cx="2123898" cy="5349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12D23757-9D35-D5EF-88D0-6386EB3A162A}"/>
              </a:ext>
            </a:extLst>
          </p:cNvPr>
          <p:cNvSpPr/>
          <p:nvPr/>
        </p:nvSpPr>
        <p:spPr>
          <a:xfrm>
            <a:off x="1305017" y="2333939"/>
            <a:ext cx="2904424" cy="3043166"/>
          </a:xfr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1200" i="1" dirty="0">
                <a:solidFill>
                  <a:srgbClr val="3333FF"/>
                </a:solidFill>
              </a:rPr>
              <a:t>Other 21+16 ICBs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BA61043-5CA1-930E-3180-07F0AB717E53}"/>
              </a:ext>
            </a:extLst>
          </p:cNvPr>
          <p:cNvSpPr txBox="1"/>
          <p:nvPr/>
        </p:nvSpPr>
        <p:spPr>
          <a:xfrm>
            <a:off x="6414761" y="3982973"/>
            <a:ext cx="583292" cy="834379"/>
          </a:xfrm>
          <a:prstGeom prst="rect">
            <a:avLst/>
          </a:prstGeom>
          <a:solidFill>
            <a:srgbClr val="FFCC99"/>
          </a:solidFill>
          <a:ln w="6350">
            <a:solidFill>
              <a:schemeClr val="bg1"/>
            </a:solidFill>
          </a:ln>
        </p:spPr>
        <p:txBody>
          <a:bodyPr wrap="square" lIns="36000" rIns="36000" bIns="0" rtlCol="0" anchor="b" anchorCtr="0">
            <a:noAutofit/>
          </a:bodyPr>
          <a:lstStyle/>
          <a:p>
            <a:pPr algn="ctr"/>
            <a:r>
              <a:rPr lang="en-GB" sz="1050" dirty="0"/>
              <a:t>1,198 GP </a:t>
            </a:r>
            <a:r>
              <a:rPr lang="en-GB" sz="1050" dirty="0" err="1"/>
              <a:t>Practs</a:t>
            </a:r>
            <a:endParaRPr lang="en-GB" sz="1050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D7E02FA-AF75-C83B-53E1-8EF8070AE62C}"/>
              </a:ext>
            </a:extLst>
          </p:cNvPr>
          <p:cNvGrpSpPr/>
          <p:nvPr/>
        </p:nvGrpSpPr>
        <p:grpSpPr>
          <a:xfrm>
            <a:off x="7052134" y="3970020"/>
            <a:ext cx="583291" cy="847332"/>
            <a:chOff x="3509305" y="3966220"/>
            <a:chExt cx="583291" cy="847332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218A657-10A7-BC6A-9330-8D4F8BF8A345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690 Other PCCs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593919CB-BF50-A503-A2C8-8C3B9C6A7283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FE7B538-FE13-02AC-1947-C0740C7BC4C4}"/>
              </a:ext>
            </a:extLst>
          </p:cNvPr>
          <p:cNvGrpSpPr/>
          <p:nvPr/>
        </p:nvGrpSpPr>
        <p:grpSpPr>
          <a:xfrm>
            <a:off x="5642112" y="3970020"/>
            <a:ext cx="601614" cy="847332"/>
            <a:chOff x="2314428" y="3944023"/>
            <a:chExt cx="1025184" cy="84733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43F13CB-D497-9D93-2557-4E744F01B7E0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195 PCNs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74CB48E-7168-721A-527C-352AA37756DE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PCN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7D1B0443-B45D-9384-E0A4-BF2E30F7D457}"/>
              </a:ext>
            </a:extLst>
          </p:cNvPr>
          <p:cNvSpPr txBox="1"/>
          <p:nvPr/>
        </p:nvSpPr>
        <p:spPr>
          <a:xfrm flipH="1">
            <a:off x="6765701" y="3614683"/>
            <a:ext cx="102518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Commissioned by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176286A-C52C-152D-A90C-E38705DD566F}"/>
              </a:ext>
            </a:extLst>
          </p:cNvPr>
          <p:cNvSpPr txBox="1"/>
          <p:nvPr/>
        </p:nvSpPr>
        <p:spPr>
          <a:xfrm flipH="1">
            <a:off x="5741968" y="4848311"/>
            <a:ext cx="1157374" cy="359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1000" dirty="0"/>
              <a:t>Partner OR</a:t>
            </a:r>
          </a:p>
          <a:p>
            <a:pPr algn="ctr">
              <a:spcBef>
                <a:spcPts val="300"/>
              </a:spcBef>
            </a:pPr>
            <a:r>
              <a:rPr lang="en-GB" sz="1000" dirty="0"/>
              <a:t>Nominated Payee</a:t>
            </a:r>
          </a:p>
        </p:txBody>
      </p:sp>
      <p:cxnSp>
        <p:nvCxnSpPr>
          <p:cNvPr id="138" name="Connector: Elbow 137">
            <a:extLst>
              <a:ext uri="{FF2B5EF4-FFF2-40B4-BE49-F238E27FC236}">
                <a16:creationId xmlns:a16="http://schemas.microsoft.com/office/drawing/2014/main" id="{64E1B2B5-B65F-FFF2-2CB9-759557567ABF}"/>
              </a:ext>
            </a:extLst>
          </p:cNvPr>
          <p:cNvCxnSpPr>
            <a:cxnSpLocks/>
            <a:stCxn id="125" idx="2"/>
            <a:endCxn id="131" idx="2"/>
          </p:cNvCxnSpPr>
          <p:nvPr/>
        </p:nvCxnSpPr>
        <p:spPr>
          <a:xfrm rot="5400000">
            <a:off x="6324663" y="4435608"/>
            <a:ext cx="12700" cy="763488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A98E07F-021A-64A6-9BB7-FE7265798764}"/>
              </a:ext>
            </a:extLst>
          </p:cNvPr>
          <p:cNvGrpSpPr/>
          <p:nvPr/>
        </p:nvGrpSpPr>
        <p:grpSpPr>
          <a:xfrm>
            <a:off x="7800101" y="3959346"/>
            <a:ext cx="583291" cy="847332"/>
            <a:chOff x="3509305" y="3966220"/>
            <a:chExt cx="583291" cy="847332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FF710CF-1762-C17D-C761-3CB3B1B1FAF5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688 Other PCCs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240EC3E-EDD6-4EB8-5744-D800F4F45F2B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A3912FDC-B5E7-58BD-50D4-0BBF1DBE919E}"/>
              </a:ext>
            </a:extLst>
          </p:cNvPr>
          <p:cNvSpPr txBox="1"/>
          <p:nvPr/>
        </p:nvSpPr>
        <p:spPr>
          <a:xfrm flipH="1">
            <a:off x="7744060" y="3787539"/>
            <a:ext cx="71271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sp>
        <p:nvSpPr>
          <p:cNvPr id="147" name="Star: 5 Points 146">
            <a:extLst>
              <a:ext uri="{FF2B5EF4-FFF2-40B4-BE49-F238E27FC236}">
                <a16:creationId xmlns:a16="http://schemas.microsoft.com/office/drawing/2014/main" id="{0A179910-DA31-423A-9793-77DC2E60CD2A}"/>
              </a:ext>
            </a:extLst>
          </p:cNvPr>
          <p:cNvSpPr/>
          <p:nvPr/>
        </p:nvSpPr>
        <p:spPr>
          <a:xfrm>
            <a:off x="3496372" y="6437741"/>
            <a:ext cx="312821" cy="265405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rgbClr val="3333FF"/>
                </a:solidFill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148" name="Star: 5 Points 147">
            <a:extLst>
              <a:ext uri="{FF2B5EF4-FFF2-40B4-BE49-F238E27FC236}">
                <a16:creationId xmlns:a16="http://schemas.microsoft.com/office/drawing/2014/main" id="{34E20E15-6749-4918-35F6-7265714F051C}"/>
              </a:ext>
            </a:extLst>
          </p:cNvPr>
          <p:cNvSpPr/>
          <p:nvPr/>
        </p:nvSpPr>
        <p:spPr>
          <a:xfrm>
            <a:off x="3944346" y="6437741"/>
            <a:ext cx="312821" cy="265405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rgbClr val="3333FF"/>
                </a:solidFill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152" name="Slide Number Placeholder 151">
            <a:extLst>
              <a:ext uri="{FF2B5EF4-FFF2-40B4-BE49-F238E27FC236}">
                <a16:creationId xmlns:a16="http://schemas.microsoft.com/office/drawing/2014/main" id="{2653E99F-820D-EEBC-A096-F69BA06FD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11</a:t>
            </a:fld>
            <a:endParaRPr lang="en-GB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92828A1-FAA0-6B3E-F351-1FF06D777784}"/>
              </a:ext>
            </a:extLst>
          </p:cNvPr>
          <p:cNvCxnSpPr>
            <a:cxnSpLocks/>
            <a:stCxn id="72" idx="3"/>
            <a:endCxn id="39" idx="2"/>
          </p:cNvCxnSpPr>
          <p:nvPr/>
        </p:nvCxnSpPr>
        <p:spPr>
          <a:xfrm flipV="1">
            <a:off x="1955739" y="1279604"/>
            <a:ext cx="4970" cy="1444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Badge 5 with solid fill">
            <a:extLst>
              <a:ext uri="{FF2B5EF4-FFF2-40B4-BE49-F238E27FC236}">
                <a16:creationId xmlns:a16="http://schemas.microsoft.com/office/drawing/2014/main" id="{B15730AD-95C3-5D16-1EE8-A0432361A3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6278" y="1678783"/>
            <a:ext cx="324084" cy="324084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9BB10B00-EB28-491E-4742-CD3DD8DD95DB}"/>
              </a:ext>
            </a:extLst>
          </p:cNvPr>
          <p:cNvSpPr txBox="1"/>
          <p:nvPr/>
        </p:nvSpPr>
        <p:spPr>
          <a:xfrm flipH="1">
            <a:off x="5691707" y="3615365"/>
            <a:ext cx="83378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Constituent of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0858817-78D3-8C1B-5DA6-14EC4923A701}"/>
              </a:ext>
            </a:extLst>
          </p:cNvPr>
          <p:cNvGrpSpPr/>
          <p:nvPr/>
        </p:nvGrpSpPr>
        <p:grpSpPr>
          <a:xfrm>
            <a:off x="4891272" y="2621740"/>
            <a:ext cx="1115442" cy="847333"/>
            <a:chOff x="2314428" y="2657723"/>
            <a:chExt cx="1025184" cy="847333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DBC8463-5937-FE8D-B99A-B51F4DA77F98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32 Sub-ICB Reporting Entities (SI-RE)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C8C56D6-8AD5-4812-30BB-12808793F443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Sub-ICB Reporting  Entity</a:t>
              </a:r>
            </a:p>
          </p:txBody>
        </p:sp>
      </p:grp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1565C1D5-D4BE-9A15-568E-AA01DFDD4E27}"/>
              </a:ext>
            </a:extLst>
          </p:cNvPr>
          <p:cNvCxnSpPr>
            <a:cxnSpLocks/>
            <a:stCxn id="155" idx="3"/>
          </p:cNvCxnSpPr>
          <p:nvPr/>
        </p:nvCxnSpPr>
        <p:spPr>
          <a:xfrm flipH="1" flipV="1">
            <a:off x="2470932" y="1824914"/>
            <a:ext cx="2978061" cy="7968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Star: 5 Points 156">
            <a:extLst>
              <a:ext uri="{FF2B5EF4-FFF2-40B4-BE49-F238E27FC236}">
                <a16:creationId xmlns:a16="http://schemas.microsoft.com/office/drawing/2014/main" id="{D3FB3AAF-67E4-AA05-FE95-7BCAA698F4AA}"/>
              </a:ext>
            </a:extLst>
          </p:cNvPr>
          <p:cNvSpPr/>
          <p:nvPr/>
        </p:nvSpPr>
        <p:spPr>
          <a:xfrm>
            <a:off x="5361905" y="2286215"/>
            <a:ext cx="185495" cy="199042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800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158" name="Star: 5 Points 157">
            <a:extLst>
              <a:ext uri="{FF2B5EF4-FFF2-40B4-BE49-F238E27FC236}">
                <a16:creationId xmlns:a16="http://schemas.microsoft.com/office/drawing/2014/main" id="{A015ED72-340C-12B2-77A1-BBBCA0536533}"/>
              </a:ext>
            </a:extLst>
          </p:cNvPr>
          <p:cNvSpPr/>
          <p:nvPr/>
        </p:nvSpPr>
        <p:spPr>
          <a:xfrm>
            <a:off x="6428071" y="3493267"/>
            <a:ext cx="185495" cy="199042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800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A56A11C-984B-D0B6-23F0-EC346E1DF61D}"/>
              </a:ext>
            </a:extLst>
          </p:cNvPr>
          <p:cNvSpPr txBox="1"/>
          <p:nvPr/>
        </p:nvSpPr>
        <p:spPr>
          <a:xfrm flipH="1">
            <a:off x="5691707" y="3615365"/>
            <a:ext cx="83378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Constituent of</a:t>
            </a:r>
          </a:p>
        </p:txBody>
      </p:sp>
      <p:sp>
        <p:nvSpPr>
          <p:cNvPr id="160" name="Star: 5 Points 159">
            <a:extLst>
              <a:ext uri="{FF2B5EF4-FFF2-40B4-BE49-F238E27FC236}">
                <a16:creationId xmlns:a16="http://schemas.microsoft.com/office/drawing/2014/main" id="{0D75CBC5-D274-A4A3-BDBC-47AE2CED388B}"/>
              </a:ext>
            </a:extLst>
          </p:cNvPr>
          <p:cNvSpPr/>
          <p:nvPr/>
        </p:nvSpPr>
        <p:spPr>
          <a:xfrm>
            <a:off x="5895101" y="2524510"/>
            <a:ext cx="185495" cy="199042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800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E2176A6-6DFF-B099-AC97-FE66349037ED}"/>
              </a:ext>
            </a:extLst>
          </p:cNvPr>
          <p:cNvSpPr txBox="1"/>
          <p:nvPr/>
        </p:nvSpPr>
        <p:spPr>
          <a:xfrm flipH="1">
            <a:off x="4487300" y="2278704"/>
            <a:ext cx="83378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Sub-division of (RE2)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DA00909-82E3-E4C3-0C86-D6D8FAF7A95D}"/>
              </a:ext>
            </a:extLst>
          </p:cNvPr>
          <p:cNvSpPr txBox="1"/>
          <p:nvPr/>
        </p:nvSpPr>
        <p:spPr>
          <a:xfrm flipH="1">
            <a:off x="5811185" y="805959"/>
            <a:ext cx="5923487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en-GB" sz="1200" dirty="0">
                <a:solidFill>
                  <a:schemeClr val="accent4"/>
                </a:solidFill>
                <a:latin typeface="Aptos Narrow" panose="020B0004020202020204" pitchFamily="34" charset="0"/>
                <a:cs typeface="Calibri" panose="020F0502020204030204" pitchFamily="34" charset="0"/>
              </a:rPr>
              <a:t>Introduce new Non-primary role of Sub-ICB Reporting Entity (SI-RE) </a:t>
            </a:r>
          </a:p>
          <a:p>
            <a:pPr marL="533400" lvl="1" indent="-228600">
              <a:buFont typeface="+mj-lt"/>
              <a:buAutoNum type="alphaLcParenR"/>
            </a:pPr>
            <a:r>
              <a:rPr lang="en-GB" sz="1200" dirty="0">
                <a:solidFill>
                  <a:schemeClr val="accent4"/>
                </a:solidFill>
                <a:latin typeface="Aptos Narrow" panose="020B0004020202020204" pitchFamily="34" charset="0"/>
                <a:cs typeface="Calibri"/>
              </a:rPr>
              <a:t>Issue SI-RE codes for the London based on pre-merger CCGs named as agreed with  ICBs</a:t>
            </a:r>
          </a:p>
          <a:p>
            <a:pPr marL="533400" lvl="1" indent="-228600">
              <a:buFont typeface="+mj-lt"/>
              <a:buAutoNum type="alphaLcParenR"/>
            </a:pPr>
            <a:r>
              <a:rPr lang="en-GB" sz="1200" dirty="0">
                <a:solidFill>
                  <a:schemeClr val="accent4"/>
                </a:solidFill>
                <a:latin typeface="Aptos Narrow" panose="020B0004020202020204" pitchFamily="34" charset="0"/>
                <a:cs typeface="Calibri"/>
              </a:rPr>
              <a:t>‘Sub-division of’ relationship to the parent ICB</a:t>
            </a:r>
            <a:endParaRPr lang="en-GB" sz="1200" dirty="0">
              <a:solidFill>
                <a:schemeClr val="accent4"/>
              </a:solidFill>
              <a:latin typeface="Aptos Narrow" panose="020B000402020202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arenR" startAt="2"/>
            </a:pPr>
            <a:r>
              <a:rPr lang="en-GB" sz="1200" dirty="0">
                <a:solidFill>
                  <a:schemeClr val="accent4"/>
                </a:solidFill>
                <a:latin typeface="Aptos Narrow" panose="020B0004020202020204" pitchFamily="34" charset="0"/>
                <a:cs typeface="Calibri"/>
              </a:rPr>
              <a:t>Define SI-RE using Prescribing Cost Centres (RO117)  including GP practices using  new relationship type of “Constituent of” based on ICB verified  list</a:t>
            </a:r>
          </a:p>
          <a:p>
            <a:pPr marL="228600" indent="-228600">
              <a:buFont typeface="+mj-lt"/>
              <a:buAutoNum type="arabicParenR" startAt="2"/>
            </a:pPr>
            <a:r>
              <a:rPr lang="en-GB" sz="1200" dirty="0">
                <a:solidFill>
                  <a:schemeClr val="accent4"/>
                </a:solidFill>
                <a:latin typeface="Aptos Narrow" panose="020B0004020202020204" pitchFamily="34" charset="0"/>
                <a:cs typeface="Calibri"/>
              </a:rPr>
              <a:t>New data to be available via the ODS API only from 1</a:t>
            </a:r>
            <a:r>
              <a:rPr lang="en-GB" sz="1200" baseline="30000" dirty="0">
                <a:solidFill>
                  <a:schemeClr val="accent4"/>
                </a:solidFill>
                <a:latin typeface="Aptos Narrow" panose="020B0004020202020204" pitchFamily="34" charset="0"/>
                <a:cs typeface="Calibri"/>
              </a:rPr>
              <a:t>st</a:t>
            </a:r>
            <a:r>
              <a:rPr lang="en-GB" sz="1200" dirty="0">
                <a:solidFill>
                  <a:schemeClr val="accent4"/>
                </a:solidFill>
                <a:latin typeface="Aptos Narrow" panose="020B0004020202020204" pitchFamily="34" charset="0"/>
                <a:cs typeface="Calibri"/>
              </a:rPr>
              <a:t> April 2024</a:t>
            </a:r>
          </a:p>
          <a:p>
            <a:pPr marL="533400" lvl="1" indent="-228600">
              <a:buFont typeface="+mj-lt"/>
              <a:buAutoNum type="alphaLcParenR"/>
            </a:pPr>
            <a:r>
              <a:rPr lang="en-GB" sz="1200" dirty="0">
                <a:solidFill>
                  <a:schemeClr val="accent4"/>
                </a:solidFill>
                <a:latin typeface="Aptos Narrow" panose="020B0004020202020204" pitchFamily="34" charset="0"/>
                <a:cs typeface="Calibri"/>
              </a:rPr>
              <a:t>Available on ODS-DSE Beta version from July 2024.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4E8D5B2-D867-AA53-8F9B-190858B17738}"/>
              </a:ext>
            </a:extLst>
          </p:cNvPr>
          <p:cNvSpPr txBox="1"/>
          <p:nvPr/>
        </p:nvSpPr>
        <p:spPr>
          <a:xfrm>
            <a:off x="2191110" y="3966220"/>
            <a:ext cx="583292" cy="360990"/>
          </a:xfrm>
          <a:prstGeom prst="round2DiagRect">
            <a:avLst/>
          </a:prstGeom>
          <a:solidFill>
            <a:srgbClr val="009999"/>
          </a:solidFill>
          <a:ln w="6350">
            <a:solidFill>
              <a:schemeClr val="bg1"/>
            </a:solidFill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GP Practice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RO76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6BF64D1-C6B5-4C1B-7996-7C15CD9FE3B5}"/>
              </a:ext>
            </a:extLst>
          </p:cNvPr>
          <p:cNvSpPr txBox="1"/>
          <p:nvPr/>
        </p:nvSpPr>
        <p:spPr>
          <a:xfrm>
            <a:off x="6415991" y="3980454"/>
            <a:ext cx="583292" cy="360990"/>
          </a:xfrm>
          <a:prstGeom prst="round2DiagRect">
            <a:avLst/>
          </a:prstGeom>
          <a:solidFill>
            <a:srgbClr val="009999"/>
          </a:solidFill>
          <a:ln w="6350">
            <a:solidFill>
              <a:schemeClr val="bg1"/>
            </a:solidFill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GP Practice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</a:rPr>
              <a:t>RO76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5A2CA3D-C93C-C30E-E0C1-69A0E9B79C0D}"/>
              </a:ext>
            </a:extLst>
          </p:cNvPr>
          <p:cNvSpPr txBox="1"/>
          <p:nvPr/>
        </p:nvSpPr>
        <p:spPr>
          <a:xfrm flipH="1">
            <a:off x="1366750" y="2383556"/>
            <a:ext cx="118168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Geography of (RE5)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7AC44F2-9684-B841-9E93-8330BF94C764}"/>
              </a:ext>
            </a:extLst>
          </p:cNvPr>
          <p:cNvSpPr txBox="1"/>
          <p:nvPr/>
        </p:nvSpPr>
        <p:spPr>
          <a:xfrm flipH="1">
            <a:off x="1463480" y="3739459"/>
            <a:ext cx="153827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Commissioned by (RE4)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EFDB77A-E17C-95B7-E98F-A3FA8F068CE6}"/>
              </a:ext>
            </a:extLst>
          </p:cNvPr>
          <p:cNvSpPr txBox="1"/>
          <p:nvPr/>
        </p:nvSpPr>
        <p:spPr>
          <a:xfrm flipH="1">
            <a:off x="2733420" y="2873509"/>
            <a:ext cx="73470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 (RE6)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2D88071-8384-285C-7058-1FAD2ABD910B}"/>
              </a:ext>
            </a:extLst>
          </p:cNvPr>
          <p:cNvSpPr txBox="1"/>
          <p:nvPr/>
        </p:nvSpPr>
        <p:spPr>
          <a:xfrm flipH="1">
            <a:off x="3142117" y="3767764"/>
            <a:ext cx="107762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 (RE6)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258C14F-E03D-F296-A27E-B3EA808F9F3A}"/>
              </a:ext>
            </a:extLst>
          </p:cNvPr>
          <p:cNvSpPr txBox="1"/>
          <p:nvPr/>
        </p:nvSpPr>
        <p:spPr>
          <a:xfrm flipH="1">
            <a:off x="9865895" y="4865309"/>
            <a:ext cx="10596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Is Partner To (RE8)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97A612A-0894-5ECE-0DC1-9987A5EFC42D}"/>
              </a:ext>
            </a:extLst>
          </p:cNvPr>
          <p:cNvSpPr txBox="1"/>
          <p:nvPr/>
        </p:nvSpPr>
        <p:spPr>
          <a:xfrm flipH="1">
            <a:off x="10451885" y="2311426"/>
            <a:ext cx="115489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Geography of (RE5)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763FE82-E8B4-1B12-FD36-ED7814E96779}"/>
              </a:ext>
            </a:extLst>
          </p:cNvPr>
          <p:cNvSpPr txBox="1"/>
          <p:nvPr/>
        </p:nvSpPr>
        <p:spPr>
          <a:xfrm flipH="1">
            <a:off x="7665729" y="4954031"/>
            <a:ext cx="153827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Commissioned by (RE4)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1AF5265-E54B-D85D-8E49-028550DA96E9}"/>
              </a:ext>
            </a:extLst>
          </p:cNvPr>
          <p:cNvGrpSpPr/>
          <p:nvPr/>
        </p:nvGrpSpPr>
        <p:grpSpPr>
          <a:xfrm>
            <a:off x="6978417" y="2377316"/>
            <a:ext cx="1025184" cy="640562"/>
            <a:chOff x="7216973" y="5147491"/>
            <a:chExt cx="1025184" cy="640562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973485E4-0398-EE17-5FC9-C3C632810749}"/>
                </a:ext>
              </a:extLst>
            </p:cNvPr>
            <p:cNvSpPr txBox="1"/>
            <p:nvPr/>
          </p:nvSpPr>
          <p:spPr>
            <a:xfrm>
              <a:off x="7216973" y="5160444"/>
              <a:ext cx="1025184" cy="627609"/>
            </a:xfrm>
            <a:prstGeom prst="rect">
              <a:avLst/>
            </a:prstGeom>
            <a:solidFill>
              <a:srgbClr val="DFBFFD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5 ICB Proxies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89078F84-06E7-8BCF-EB2C-6F55EF0D1362}"/>
                </a:ext>
              </a:extLst>
            </p:cNvPr>
            <p:cNvSpPr txBox="1"/>
            <p:nvPr/>
          </p:nvSpPr>
          <p:spPr>
            <a:xfrm>
              <a:off x="7216973" y="5147491"/>
              <a:ext cx="1025184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ICB Commissioning Proxy</a:t>
              </a: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4A86A791-BB3D-3F84-1E25-F4F2810919D8}"/>
              </a:ext>
            </a:extLst>
          </p:cNvPr>
          <p:cNvSpPr txBox="1"/>
          <p:nvPr/>
        </p:nvSpPr>
        <p:spPr>
          <a:xfrm flipH="1">
            <a:off x="5842893" y="2216809"/>
            <a:ext cx="120237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Geography of (RE5)</a:t>
            </a:r>
          </a:p>
        </p:txBody>
      </p:sp>
      <p:cxnSp>
        <p:nvCxnSpPr>
          <p:cNvPr id="186" name="Connector: Elbow 185">
            <a:extLst>
              <a:ext uri="{FF2B5EF4-FFF2-40B4-BE49-F238E27FC236}">
                <a16:creationId xmlns:a16="http://schemas.microsoft.com/office/drawing/2014/main" id="{DE8A5EB4-C46D-7CE7-B6D1-89C43410D57B}"/>
              </a:ext>
            </a:extLst>
          </p:cNvPr>
          <p:cNvCxnSpPr>
            <a:cxnSpLocks/>
            <a:stCxn id="190" idx="3"/>
          </p:cNvCxnSpPr>
          <p:nvPr/>
        </p:nvCxnSpPr>
        <p:spPr>
          <a:xfrm rot="16200000" flipV="1">
            <a:off x="8995266" y="2602023"/>
            <a:ext cx="154473" cy="986185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E9C15C94-637F-6C83-67BF-129053C6D0CB}"/>
              </a:ext>
            </a:extLst>
          </p:cNvPr>
          <p:cNvSpPr txBox="1"/>
          <p:nvPr/>
        </p:nvSpPr>
        <p:spPr>
          <a:xfrm flipH="1">
            <a:off x="8710521" y="2889731"/>
            <a:ext cx="73470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 (RE6)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A55F1FF-A8A3-1C28-82CA-F3305A44A3D3}"/>
              </a:ext>
            </a:extLst>
          </p:cNvPr>
          <p:cNvGrpSpPr/>
          <p:nvPr/>
        </p:nvGrpSpPr>
        <p:grpSpPr>
          <a:xfrm>
            <a:off x="9273948" y="3172352"/>
            <a:ext cx="583291" cy="544566"/>
            <a:chOff x="4035339" y="1212325"/>
            <a:chExt cx="507771" cy="446422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1ECE810-91D8-60BC-5ABB-CE341996A69D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bIns="18000" rtlCol="0" anchor="b" anchorCtr="0">
              <a:noAutofit/>
            </a:bodyPr>
            <a:lstStyle/>
            <a:p>
              <a:pPr algn="ctr"/>
              <a:r>
                <a:rPr lang="en-GB" sz="900" dirty="0"/>
                <a:t>38 Sites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D27E1956-04FA-2EC3-73B6-E8511A07CC84}"/>
                </a:ext>
              </a:extLst>
            </p:cNvPr>
            <p:cNvSpPr txBox="1"/>
            <p:nvPr/>
          </p:nvSpPr>
          <p:spPr>
            <a:xfrm>
              <a:off x="4035340" y="1212325"/>
              <a:ext cx="507770" cy="208341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RO99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5AD93A4-07C6-0A0E-1D60-43913691D12B}"/>
              </a:ext>
            </a:extLst>
          </p:cNvPr>
          <p:cNvGrpSpPr/>
          <p:nvPr/>
        </p:nvGrpSpPr>
        <p:grpSpPr>
          <a:xfrm>
            <a:off x="3461036" y="3166250"/>
            <a:ext cx="583291" cy="544566"/>
            <a:chOff x="4035339" y="1212325"/>
            <a:chExt cx="507771" cy="446422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2CF1988D-0E5A-7BE6-77DF-3970CD6194F2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bIns="18000" rtlCol="0" anchor="b" anchorCtr="0">
              <a:noAutofit/>
            </a:bodyPr>
            <a:lstStyle/>
            <a:p>
              <a:pPr algn="ctr"/>
              <a:r>
                <a:rPr lang="en-GB" sz="900" dirty="0"/>
                <a:t>1,321 Sites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0D676A9-B958-BDEC-8D1E-BA6C2A4CF16E}"/>
                </a:ext>
              </a:extLst>
            </p:cNvPr>
            <p:cNvSpPr txBox="1"/>
            <p:nvPr/>
          </p:nvSpPr>
          <p:spPr>
            <a:xfrm>
              <a:off x="4035340" y="1212325"/>
              <a:ext cx="507770" cy="208341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96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1AD3-D98B-179F-15E3-26FE67640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ACB8AC94-FE41-F5CE-66F0-55100FFA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London Interim Solution: A Summary View</a:t>
            </a:r>
            <a:endParaRPr lang="en-GB" b="0" dirty="0"/>
          </a:p>
        </p:txBody>
      </p:sp>
      <p:sp>
        <p:nvSpPr>
          <p:cNvPr id="152" name="Slide Number Placeholder 151">
            <a:extLst>
              <a:ext uri="{FF2B5EF4-FFF2-40B4-BE49-F238E27FC236}">
                <a16:creationId xmlns:a16="http://schemas.microsoft.com/office/drawing/2014/main" id="{431DB885-F70E-BA8C-4E9B-DB89428A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B9812E-B008-EA4D-BB58-3572A5081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17592"/>
              </p:ext>
            </p:extLst>
          </p:nvPr>
        </p:nvGraphicFramePr>
        <p:xfrm>
          <a:off x="648284" y="1119875"/>
          <a:ext cx="10144560" cy="2286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51360">
                  <a:extLst>
                    <a:ext uri="{9D8B030D-6E8A-4147-A177-3AD203B41FA5}">
                      <a16:colId xmlns:a16="http://schemas.microsoft.com/office/drawing/2014/main" val="2275559137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1686182369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1923246020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230198155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68477505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936405574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97108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ODS Code(s)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Primary Role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(Organisation Type) 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[Role Code]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Non-Primary Role 1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[Role Code]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Non-Primary Role 2 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[Role Code]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Parent &amp; </a:t>
                      </a:r>
                      <a:r>
                        <a:rPr lang="en-GB" sz="12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Relationship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[Relationship Code]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Children &amp; </a:t>
                      </a:r>
                      <a:r>
                        <a:rPr lang="en-GB" sz="12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Relationship(s)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[Relationship Code]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ODS Code Name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987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36L, A3A8R, 72Q, </a:t>
                      </a:r>
                      <a:r>
                        <a:rPr lang="pl-PL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W2U3Z, 93C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Clinical Commissioning Group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[RO98]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+mn-lt"/>
                        </a:rPr>
                        <a:t>Sub ICB Location [RO319]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C00000"/>
                          </a:solidFill>
                          <a:latin typeface="+mn-lt"/>
                        </a:rPr>
                        <a:t>ICB Commissioning Proxy  [tbc]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ICB</a:t>
                      </a:r>
                    </a:p>
                    <a:p>
                      <a:pPr algn="ctr"/>
                      <a:r>
                        <a:rPr lang="en-GB" sz="1200">
                          <a:solidFill>
                            <a:srgbClr val="002060"/>
                          </a:solidFill>
                          <a:latin typeface="+mn-lt"/>
                        </a:rPr>
                        <a:t>Geography of [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+mn-lt"/>
                        </a:rPr>
                        <a:t>RE5]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Prescribing Cost Centres (PCCs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+mn-lt"/>
                        </a:rPr>
                        <a:t>Commissioned by [RE4]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+mn-lt"/>
                        </a:rPr>
                        <a:t>Operated by  [RE6]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+mn-lt"/>
                        </a:rPr>
                        <a:t>Current Names (No Change)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235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32 New Codes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Clinical Commissioning Group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+mn-lt"/>
                        </a:rPr>
                        <a:t>[RO98]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C00000"/>
                          </a:solidFill>
                          <a:latin typeface="+mn-lt"/>
                        </a:rPr>
                        <a:t>Sub-ICB Reporting Entity [tbc]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ICB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rgbClr val="C00000"/>
                          </a:solidFill>
                          <a:latin typeface="+mn-lt"/>
                        </a:rPr>
                        <a:t>Sub-Division of [RE2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+mn-lt"/>
                        </a:rPr>
                        <a:t>Prescribing Cost Centres (PCCs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+mn-lt"/>
                        </a:rPr>
                        <a:t>Constituent of [tbc]</a:t>
                      </a:r>
                    </a:p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C00000"/>
                          </a:solidFill>
                          <a:latin typeface="+mn-lt"/>
                        </a:rPr>
                        <a:t>Former Borough Based CCG names</a:t>
                      </a:r>
                    </a:p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445415"/>
                  </a:ext>
                </a:extLst>
              </a:tr>
            </a:tbl>
          </a:graphicData>
        </a:graphic>
      </p:graphicFrame>
      <p:sp>
        <p:nvSpPr>
          <p:cNvPr id="4" name="Star: 5 Points 3">
            <a:extLst>
              <a:ext uri="{FF2B5EF4-FFF2-40B4-BE49-F238E27FC236}">
                <a16:creationId xmlns:a16="http://schemas.microsoft.com/office/drawing/2014/main" id="{D3C7D2F6-D536-CD9F-424C-8BDE977F8FD9}"/>
              </a:ext>
            </a:extLst>
          </p:cNvPr>
          <p:cNvSpPr/>
          <p:nvPr/>
        </p:nvSpPr>
        <p:spPr>
          <a:xfrm>
            <a:off x="5782173" y="2283040"/>
            <a:ext cx="312821" cy="265405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rgbClr val="C00000"/>
                </a:solidFill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8A74041-3C01-FD88-9980-65AC67DC3FA9}"/>
              </a:ext>
            </a:extLst>
          </p:cNvPr>
          <p:cNvSpPr/>
          <p:nvPr/>
        </p:nvSpPr>
        <p:spPr>
          <a:xfrm>
            <a:off x="4373813" y="3098447"/>
            <a:ext cx="312821" cy="265405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rgbClr val="C00000"/>
                </a:solidFill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BD8D42B-7815-5415-151C-A6F192387279}"/>
              </a:ext>
            </a:extLst>
          </p:cNvPr>
          <p:cNvSpPr/>
          <p:nvPr/>
        </p:nvSpPr>
        <p:spPr>
          <a:xfrm>
            <a:off x="1366031" y="3098447"/>
            <a:ext cx="312821" cy="265405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rgbClr val="C00000"/>
                </a:solidFill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51208D80-CBE9-E1DA-DCC0-0720A1DCB8E1}"/>
              </a:ext>
            </a:extLst>
          </p:cNvPr>
          <p:cNvSpPr/>
          <p:nvPr/>
        </p:nvSpPr>
        <p:spPr>
          <a:xfrm>
            <a:off x="7292844" y="3098447"/>
            <a:ext cx="312821" cy="265405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rgbClr val="C00000"/>
                </a:solidFill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02E96DF-EA6F-BAF3-36B8-422FCA72D7BF}"/>
              </a:ext>
            </a:extLst>
          </p:cNvPr>
          <p:cNvSpPr/>
          <p:nvPr/>
        </p:nvSpPr>
        <p:spPr>
          <a:xfrm>
            <a:off x="10480023" y="3098447"/>
            <a:ext cx="312821" cy="265405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rgbClr val="C00000"/>
                </a:solidFill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74C08-76E1-EF16-4E33-C65579843D28}"/>
              </a:ext>
            </a:extLst>
          </p:cNvPr>
          <p:cNvSpPr txBox="1"/>
          <p:nvPr/>
        </p:nvSpPr>
        <p:spPr>
          <a:xfrm>
            <a:off x="2121791" y="3576144"/>
            <a:ext cx="729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3333FF"/>
                </a:solidFill>
                <a:latin typeface="Aptos" panose="020B0004020202020204" pitchFamily="34" charset="0"/>
              </a:rPr>
              <a:t>Non-Primary Role “ICB Commissioning Proxy” indicates presence of other codes with Non-Primary Role of “Sub-ICB Reporting Entities”</a:t>
            </a:r>
          </a:p>
        </p:txBody>
      </p:sp>
    </p:spTree>
    <p:extLst>
      <p:ext uri="{BB962C8B-B14F-4D97-AF65-F5344CB8AC3E}">
        <p14:creationId xmlns:p14="http://schemas.microsoft.com/office/powerpoint/2010/main" val="40631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1019-3D12-BFC7-7B22-8B9290BE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Surfacing the </a:t>
            </a:r>
            <a:r>
              <a:rPr lang="en-GB"/>
              <a:t>New Data on ODS DSE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0C844-7E49-767B-5E89-E2F604119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E58AF-C2F5-5573-CCCD-E9B9E7D73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925830"/>
            <a:ext cx="7107971" cy="33935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50BD57-1652-5643-3297-26FB4069C8B1}"/>
                  </a:ext>
                </a:extLst>
              </p14:cNvPr>
              <p14:cNvContentPartPr/>
              <p14:nvPr/>
            </p14:nvContentPartPr>
            <p14:xfrm>
              <a:off x="3703230" y="2867670"/>
              <a:ext cx="1326600" cy="848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50BD57-1652-5643-3297-26FB4069C8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4230" y="2858670"/>
                <a:ext cx="1344240" cy="8658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Arrow: Left 15">
            <a:extLst>
              <a:ext uri="{FF2B5EF4-FFF2-40B4-BE49-F238E27FC236}">
                <a16:creationId xmlns:a16="http://schemas.microsoft.com/office/drawing/2014/main" id="{CD0C5387-A6DB-3505-D527-CECF3930463C}"/>
              </a:ext>
            </a:extLst>
          </p:cNvPr>
          <p:cNvSpPr/>
          <p:nvPr/>
        </p:nvSpPr>
        <p:spPr>
          <a:xfrm>
            <a:off x="4955877" y="2963888"/>
            <a:ext cx="1951894" cy="646920"/>
          </a:xfrm>
          <a:prstGeom prst="leftArrow">
            <a:avLst>
              <a:gd name="adj1" fmla="val 75622"/>
              <a:gd name="adj2" fmla="val 35766"/>
            </a:avLst>
          </a:prstGeom>
          <a:solidFill>
            <a:srgbClr val="FEE2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36000" rtlCol="0" anchor="ctr"/>
          <a:lstStyle/>
          <a:p>
            <a:pPr algn="ctr"/>
            <a:r>
              <a:rPr lang="en-GB" sz="1400" dirty="0">
                <a:latin typeface="Aptos" panose="020B0004020202020204" pitchFamily="34" charset="0"/>
              </a:rPr>
              <a:t>Should also show ICB Commissioning Proxy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83F1DEAD-21D0-2A25-FBF6-8164406765F7}"/>
              </a:ext>
            </a:extLst>
          </p:cNvPr>
          <p:cNvSpPr/>
          <p:nvPr/>
        </p:nvSpPr>
        <p:spPr>
          <a:xfrm>
            <a:off x="5151189" y="1853675"/>
            <a:ext cx="1951894" cy="646920"/>
          </a:xfrm>
          <a:prstGeom prst="leftArrow">
            <a:avLst>
              <a:gd name="adj1" fmla="val 75622"/>
              <a:gd name="adj2" fmla="val 3576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36000" rtlCol="0" anchor="ctr"/>
          <a:lstStyle/>
          <a:p>
            <a:pPr algn="ctr"/>
            <a:r>
              <a:rPr lang="en-GB" sz="1400" dirty="0">
                <a:latin typeface="Aptos" panose="020B0004020202020204" pitchFamily="34" charset="0"/>
              </a:rPr>
              <a:t>Search for ICB Commissioning Proxy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35F3CD-68E6-11A3-EB6C-E31807361F9C}"/>
              </a:ext>
            </a:extLst>
          </p:cNvPr>
          <p:cNvGrpSpPr/>
          <p:nvPr/>
        </p:nvGrpSpPr>
        <p:grpSpPr>
          <a:xfrm>
            <a:off x="5871086" y="1518578"/>
            <a:ext cx="5965068" cy="4632075"/>
            <a:chOff x="5871086" y="1198538"/>
            <a:chExt cx="5965068" cy="46320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FD6A24-B3F8-061F-EDC3-33233B64E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1086" y="1198538"/>
              <a:ext cx="5965068" cy="446092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C81C15-3C59-6B0C-0360-C44DC437C5E4}"/>
                    </a:ext>
                  </a:extLst>
                </p14:cNvPr>
                <p14:cNvContentPartPr/>
                <p14:nvPr/>
              </p14:nvContentPartPr>
              <p14:xfrm>
                <a:off x="6127136" y="5380118"/>
                <a:ext cx="1967760" cy="25407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C81C15-3C59-6B0C-0360-C44DC437C5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18136" y="5371121"/>
                  <a:ext cx="1985400" cy="271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06C1CB8-C377-B5EF-81A2-624FB46C30FD}"/>
                    </a:ext>
                  </a:extLst>
                </p14:cNvPr>
                <p14:cNvContentPartPr/>
                <p14:nvPr/>
              </p14:nvContentPartPr>
              <p14:xfrm>
                <a:off x="6096000" y="2967308"/>
                <a:ext cx="2433416" cy="748522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06C1CB8-C377-B5EF-81A2-624FB46C30F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78001" y="2949306"/>
                  <a:ext cx="2469053" cy="78416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11780E2F-7E0A-5044-4D44-CF81F37F91B9}"/>
                </a:ext>
              </a:extLst>
            </p:cNvPr>
            <p:cNvSpPr/>
            <p:nvPr/>
          </p:nvSpPr>
          <p:spPr>
            <a:xfrm>
              <a:off x="8243666" y="3019371"/>
              <a:ext cx="1951894" cy="646920"/>
            </a:xfrm>
            <a:prstGeom prst="leftArrow">
              <a:avLst>
                <a:gd name="adj1" fmla="val 75622"/>
                <a:gd name="adj2" fmla="val 35766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72000" bIns="36000" rtlCol="0" anchor="ctr"/>
            <a:lstStyle/>
            <a:p>
              <a:pPr algn="ctr"/>
              <a:r>
                <a:rPr lang="en-GB" sz="1400" dirty="0">
                  <a:latin typeface="Aptos" panose="020B0004020202020204" pitchFamily="34" charset="0"/>
                </a:rPr>
                <a:t>To see ICB Commissioning Proxy</a:t>
              </a:r>
            </a:p>
          </p:txBody>
        </p:sp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E2D20E83-694C-AE56-6D85-E10795BB9E39}"/>
                </a:ext>
              </a:extLst>
            </p:cNvPr>
            <p:cNvSpPr/>
            <p:nvPr/>
          </p:nvSpPr>
          <p:spPr>
            <a:xfrm>
              <a:off x="7952272" y="5183693"/>
              <a:ext cx="2780498" cy="646920"/>
            </a:xfrm>
            <a:prstGeom prst="leftArrow">
              <a:avLst>
                <a:gd name="adj1" fmla="val 75622"/>
                <a:gd name="adj2" fmla="val 35766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72000" bIns="36000" rtlCol="0" anchor="ctr"/>
            <a:lstStyle/>
            <a:p>
              <a:pPr algn="ctr"/>
              <a:r>
                <a:rPr lang="en-GB" sz="1400" dirty="0">
                  <a:latin typeface="Aptos" panose="020B0004020202020204" pitchFamily="34" charset="0"/>
                </a:rPr>
                <a:t>Add new relationship to see Sub-ICB Reporting Entity (SI-RE)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1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4DC07-79A2-E563-1571-2FB715F27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9F3276-0183-4917-41C8-CF4EACDFE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Retain SI-RE Codes</a:t>
            </a:r>
          </a:p>
          <a:p>
            <a:pPr lvl="1"/>
            <a:r>
              <a:rPr lang="en-GB" dirty="0"/>
              <a:t>Change Primary and/or Non-Primary Role to ‘Place’</a:t>
            </a:r>
          </a:p>
          <a:p>
            <a:pPr lvl="1"/>
            <a:r>
              <a:rPr lang="en-GB" dirty="0"/>
              <a:t>Change relationships types to reflect ‘place’ model</a:t>
            </a:r>
          </a:p>
          <a:p>
            <a:r>
              <a:rPr lang="en-GB" dirty="0"/>
              <a:t>Review use of ICB Commissioning Proxy Role &amp; Code</a:t>
            </a:r>
          </a:p>
          <a:p>
            <a:pPr lvl="1"/>
            <a:r>
              <a:rPr lang="en-GB" dirty="0"/>
              <a:t>Will depend on how commissioning needs to be shown for Commissioning dataset returns etc.</a:t>
            </a:r>
          </a:p>
          <a:p>
            <a:r>
              <a:rPr lang="en-GB" dirty="0"/>
              <a:t>Add Geographic Boundary Definition</a:t>
            </a:r>
          </a:p>
          <a:p>
            <a:pPr lvl="1"/>
            <a:r>
              <a:rPr lang="en-GB" dirty="0"/>
              <a:t>London Borough boundaries based on ONS LSOAs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FC059-899F-E94D-2B4B-A0C87135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Differences Between London Interim Solution &amp; ‘Place’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192CC7-6F20-8B10-40F8-C6D1B62026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Input of Definitions</a:t>
            </a:r>
          </a:p>
          <a:p>
            <a:pPr lvl="1"/>
            <a:r>
              <a:rPr lang="en-GB" dirty="0"/>
              <a:t>Move to providing definition on agreed national tool e.g. FDP ‘place’ mapping tool.</a:t>
            </a:r>
          </a:p>
          <a:p>
            <a:r>
              <a:rPr lang="en-GB" dirty="0"/>
              <a:t>Summary</a:t>
            </a:r>
          </a:p>
          <a:p>
            <a:pPr lvl="1"/>
            <a:r>
              <a:rPr lang="en-GB" dirty="0"/>
              <a:t>Could be low impact transition but will depend on commissioning relationship requirements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658545-2E2A-7BA9-4034-6C85803CF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70727"/>
              </p:ext>
            </p:extLst>
          </p:nvPr>
        </p:nvGraphicFramePr>
        <p:xfrm>
          <a:off x="432000" y="856827"/>
          <a:ext cx="11327999" cy="251187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85420">
                  <a:extLst>
                    <a:ext uri="{9D8B030D-6E8A-4147-A177-3AD203B41FA5}">
                      <a16:colId xmlns:a16="http://schemas.microsoft.com/office/drawing/2014/main" val="1632167560"/>
                    </a:ext>
                  </a:extLst>
                </a:gridCol>
                <a:gridCol w="4446270">
                  <a:extLst>
                    <a:ext uri="{9D8B030D-6E8A-4147-A177-3AD203B41FA5}">
                      <a16:colId xmlns:a16="http://schemas.microsoft.com/office/drawing/2014/main" val="315126249"/>
                    </a:ext>
                  </a:extLst>
                </a:gridCol>
                <a:gridCol w="5096309">
                  <a:extLst>
                    <a:ext uri="{9D8B030D-6E8A-4147-A177-3AD203B41FA5}">
                      <a16:colId xmlns:a16="http://schemas.microsoft.com/office/drawing/2014/main" val="881450621"/>
                    </a:ext>
                  </a:extLst>
                </a:gridCol>
              </a:tblGrid>
              <a:tr h="258897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ptos" panose="020B0004020202020204" pitchFamily="34" charset="0"/>
                        </a:rPr>
                        <a:t>Interim London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ptos" panose="020B0004020202020204" pitchFamily="34" charset="0"/>
                        </a:rPr>
                        <a:t>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76247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Multiple ODS service tickets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No requests </a:t>
                      </a:r>
                      <a:r>
                        <a:rPr lang="en-GB" sz="1200" dirty="0">
                          <a:latin typeface="Aptos" panose="020B0004020202020204" pitchFamily="34" charset="0"/>
                        </a:rPr>
                        <a:t>except Humber &amp; North Yorkshire ICB, Suffolk &amp; North East Essex ICB</a:t>
                      </a:r>
                      <a:endParaRPr lang="en-GB" sz="16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042257"/>
                  </a:ext>
                </a:extLst>
              </a:tr>
              <a:tr h="25889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April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April 2025 or later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184055"/>
                  </a:ext>
                </a:extLst>
              </a:tr>
              <a:tr h="4471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GP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TBD – GP Practices, ONS LSOAs (Local Authority boundaries) or Combination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42278"/>
                  </a:ext>
                </a:extLst>
              </a:tr>
              <a:tr h="37201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Input of 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ICBs to provide GP lists &amp;  sub-ICB entity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TBD – possibly use FDP Place mapping tool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28265"/>
                  </a:ext>
                </a:extLst>
              </a:tr>
              <a:tr h="37201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Former CCG names; not all align with Boroughs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ptos" panose="020B0004020202020204" pitchFamily="34" charset="0"/>
                        </a:rPr>
                        <a:t>Place names e.g. Westminster vs Central 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6330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8594BC-9459-23B8-6E52-FCD1C08E0DA6}"/>
              </a:ext>
            </a:extLst>
          </p:cNvPr>
          <p:cNvSpPr txBox="1"/>
          <p:nvPr/>
        </p:nvSpPr>
        <p:spPr>
          <a:xfrm>
            <a:off x="432000" y="3510895"/>
            <a:ext cx="6097904" cy="37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000" b="1" dirty="0">
                <a:solidFill>
                  <a:schemeClr val="accent1"/>
                </a:solidFill>
                <a:latin typeface="Aptos" panose="020B0004020202020204" pitchFamily="34" charset="0"/>
                <a:ea typeface="+mj-ea"/>
                <a:cs typeface="+mj-cs"/>
              </a:rPr>
              <a:t>Possible Pathway to ‘Place’ for London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0A1741E3-D921-5D5C-D5BB-05D1BC713A3D}"/>
              </a:ext>
            </a:extLst>
          </p:cNvPr>
          <p:cNvSpPr txBox="1">
            <a:spLocks/>
          </p:cNvSpPr>
          <p:nvPr/>
        </p:nvSpPr>
        <p:spPr>
          <a:xfrm>
            <a:off x="441326" y="3886257"/>
            <a:ext cx="5416550" cy="27072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Tx/>
              <a:buNone/>
              <a:defRPr sz="2400" b="1" kern="1200">
                <a:solidFill>
                  <a:schemeClr val="accent6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357188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6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0238" indent="-1825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6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9BC98-F8DF-50A2-9544-8FF589FD7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7A22-F81A-037C-53DD-1E8676C6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London – CHC PLDS Data Submissions Using Defunct ODS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C8E432-E278-4F7A-AFBA-0EA087E76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AF289-7B36-5CE4-6E15-5A703994C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771715"/>
            <a:ext cx="10957864" cy="55846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FEA1CFD-19D7-4F96-1BA4-CE22D54B7178}"/>
              </a:ext>
            </a:extLst>
          </p:cNvPr>
          <p:cNvSpPr/>
          <p:nvPr/>
        </p:nvSpPr>
        <p:spPr>
          <a:xfrm>
            <a:off x="7627620" y="1249680"/>
            <a:ext cx="1165860" cy="3314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2D23B01-1EED-2B85-F50E-A9ECFA675D09}"/>
              </a:ext>
            </a:extLst>
          </p:cNvPr>
          <p:cNvSpPr/>
          <p:nvPr/>
        </p:nvSpPr>
        <p:spPr>
          <a:xfrm>
            <a:off x="5063490" y="2946831"/>
            <a:ext cx="3383280" cy="3614451"/>
          </a:xfrm>
          <a:custGeom>
            <a:avLst/>
            <a:gdLst>
              <a:gd name="connsiteX0" fmla="*/ 228600 w 3383280"/>
              <a:gd name="connsiteY0" fmla="*/ 13539 h 3614451"/>
              <a:gd name="connsiteX1" fmla="*/ 228600 w 3383280"/>
              <a:gd name="connsiteY1" fmla="*/ 13539 h 3614451"/>
              <a:gd name="connsiteX2" fmla="*/ 777240 w 3383280"/>
              <a:gd name="connsiteY2" fmla="*/ 13539 h 3614451"/>
              <a:gd name="connsiteX3" fmla="*/ 2674620 w 3383280"/>
              <a:gd name="connsiteY3" fmla="*/ 24969 h 3614451"/>
              <a:gd name="connsiteX4" fmla="*/ 2754630 w 3383280"/>
              <a:gd name="connsiteY4" fmla="*/ 82119 h 3614451"/>
              <a:gd name="connsiteX5" fmla="*/ 2823210 w 3383280"/>
              <a:gd name="connsiteY5" fmla="*/ 116409 h 3614451"/>
              <a:gd name="connsiteX6" fmla="*/ 2880360 w 3383280"/>
              <a:gd name="connsiteY6" fmla="*/ 162129 h 3614451"/>
              <a:gd name="connsiteX7" fmla="*/ 2914650 w 3383280"/>
              <a:gd name="connsiteY7" fmla="*/ 184989 h 3614451"/>
              <a:gd name="connsiteX8" fmla="*/ 2937510 w 3383280"/>
              <a:gd name="connsiteY8" fmla="*/ 230709 h 3614451"/>
              <a:gd name="connsiteX9" fmla="*/ 2948940 w 3383280"/>
              <a:gd name="connsiteY9" fmla="*/ 264999 h 3614451"/>
              <a:gd name="connsiteX10" fmla="*/ 2971800 w 3383280"/>
              <a:gd name="connsiteY10" fmla="*/ 299289 h 3614451"/>
              <a:gd name="connsiteX11" fmla="*/ 2983230 w 3383280"/>
              <a:gd name="connsiteY11" fmla="*/ 333579 h 3614451"/>
              <a:gd name="connsiteX12" fmla="*/ 3028950 w 3383280"/>
              <a:gd name="connsiteY12" fmla="*/ 379299 h 3614451"/>
              <a:gd name="connsiteX13" fmla="*/ 3063240 w 3383280"/>
              <a:gd name="connsiteY13" fmla="*/ 425019 h 3614451"/>
              <a:gd name="connsiteX14" fmla="*/ 3120390 w 3383280"/>
              <a:gd name="connsiteY14" fmla="*/ 653619 h 3614451"/>
              <a:gd name="connsiteX15" fmla="*/ 3143250 w 3383280"/>
              <a:gd name="connsiteY15" fmla="*/ 733629 h 3614451"/>
              <a:gd name="connsiteX16" fmla="*/ 3177540 w 3383280"/>
              <a:gd name="connsiteY16" fmla="*/ 859359 h 3614451"/>
              <a:gd name="connsiteX17" fmla="*/ 3223260 w 3383280"/>
              <a:gd name="connsiteY17" fmla="*/ 962229 h 3614451"/>
              <a:gd name="connsiteX18" fmla="*/ 3234690 w 3383280"/>
              <a:gd name="connsiteY18" fmla="*/ 1030809 h 3614451"/>
              <a:gd name="connsiteX19" fmla="*/ 3257550 w 3383280"/>
              <a:gd name="connsiteY19" fmla="*/ 1122249 h 3614451"/>
              <a:gd name="connsiteX20" fmla="*/ 3280410 w 3383280"/>
              <a:gd name="connsiteY20" fmla="*/ 1225119 h 3614451"/>
              <a:gd name="connsiteX21" fmla="*/ 3314700 w 3383280"/>
              <a:gd name="connsiteY21" fmla="*/ 1522299 h 3614451"/>
              <a:gd name="connsiteX22" fmla="*/ 3337560 w 3383280"/>
              <a:gd name="connsiteY22" fmla="*/ 1636599 h 3614451"/>
              <a:gd name="connsiteX23" fmla="*/ 3383280 w 3383280"/>
              <a:gd name="connsiteY23" fmla="*/ 2116659 h 3614451"/>
              <a:gd name="connsiteX24" fmla="*/ 3371850 w 3383280"/>
              <a:gd name="connsiteY24" fmla="*/ 2836749 h 3614451"/>
              <a:gd name="connsiteX25" fmla="*/ 3360420 w 3383280"/>
              <a:gd name="connsiteY25" fmla="*/ 3133929 h 3614451"/>
              <a:gd name="connsiteX26" fmla="*/ 3326130 w 3383280"/>
              <a:gd name="connsiteY26" fmla="*/ 3305379 h 3614451"/>
              <a:gd name="connsiteX27" fmla="*/ 3200400 w 3383280"/>
              <a:gd name="connsiteY27" fmla="*/ 3453969 h 3614451"/>
              <a:gd name="connsiteX28" fmla="*/ 2800350 w 3383280"/>
              <a:gd name="connsiteY28" fmla="*/ 3511119 h 3614451"/>
              <a:gd name="connsiteX29" fmla="*/ 2526030 w 3383280"/>
              <a:gd name="connsiteY29" fmla="*/ 3522549 h 3614451"/>
              <a:gd name="connsiteX30" fmla="*/ 2194560 w 3383280"/>
              <a:gd name="connsiteY30" fmla="*/ 3568269 h 3614451"/>
              <a:gd name="connsiteX31" fmla="*/ 1703070 w 3383280"/>
              <a:gd name="connsiteY31" fmla="*/ 3579699 h 3614451"/>
              <a:gd name="connsiteX32" fmla="*/ 1291590 w 3383280"/>
              <a:gd name="connsiteY32" fmla="*/ 3591129 h 3614451"/>
              <a:gd name="connsiteX33" fmla="*/ 1028700 w 3383280"/>
              <a:gd name="connsiteY33" fmla="*/ 3613989 h 3614451"/>
              <a:gd name="connsiteX34" fmla="*/ 754380 w 3383280"/>
              <a:gd name="connsiteY34" fmla="*/ 3602559 h 3614451"/>
              <a:gd name="connsiteX35" fmla="*/ 685800 w 3383280"/>
              <a:gd name="connsiteY35" fmla="*/ 3579699 h 3614451"/>
              <a:gd name="connsiteX36" fmla="*/ 228600 w 3383280"/>
              <a:gd name="connsiteY36" fmla="*/ 3545409 h 3614451"/>
              <a:gd name="connsiteX37" fmla="*/ 91440 w 3383280"/>
              <a:gd name="connsiteY37" fmla="*/ 3236799 h 3614451"/>
              <a:gd name="connsiteX38" fmla="*/ 45720 w 3383280"/>
              <a:gd name="connsiteY38" fmla="*/ 3088209 h 3614451"/>
              <a:gd name="connsiteX39" fmla="*/ 34290 w 3383280"/>
              <a:gd name="connsiteY39" fmla="*/ 2779599 h 3614451"/>
              <a:gd name="connsiteX40" fmla="*/ 11430 w 3383280"/>
              <a:gd name="connsiteY40" fmla="*/ 2642439 h 3614451"/>
              <a:gd name="connsiteX41" fmla="*/ 0 w 3383280"/>
              <a:gd name="connsiteY41" fmla="*/ 2230959 h 3614451"/>
              <a:gd name="connsiteX42" fmla="*/ 11430 w 3383280"/>
              <a:gd name="connsiteY42" fmla="*/ 825069 h 3614451"/>
              <a:gd name="connsiteX43" fmla="*/ 34290 w 3383280"/>
              <a:gd name="connsiteY43" fmla="*/ 710769 h 3614451"/>
              <a:gd name="connsiteX44" fmla="*/ 45720 w 3383280"/>
              <a:gd name="connsiteY44" fmla="*/ 619329 h 3614451"/>
              <a:gd name="connsiteX45" fmla="*/ 91440 w 3383280"/>
              <a:gd name="connsiteY45" fmla="*/ 482169 h 3614451"/>
              <a:gd name="connsiteX46" fmla="*/ 102870 w 3383280"/>
              <a:gd name="connsiteY46" fmla="*/ 345009 h 3614451"/>
              <a:gd name="connsiteX47" fmla="*/ 114300 w 3383280"/>
              <a:gd name="connsiteY47" fmla="*/ 287859 h 3614451"/>
              <a:gd name="connsiteX48" fmla="*/ 160020 w 3383280"/>
              <a:gd name="connsiteY48" fmla="*/ 173559 h 3614451"/>
              <a:gd name="connsiteX49" fmla="*/ 194310 w 3383280"/>
              <a:gd name="connsiteY49" fmla="*/ 127839 h 3614451"/>
              <a:gd name="connsiteX50" fmla="*/ 228600 w 3383280"/>
              <a:gd name="connsiteY50" fmla="*/ 2109 h 3614451"/>
              <a:gd name="connsiteX51" fmla="*/ 228600 w 3383280"/>
              <a:gd name="connsiteY51" fmla="*/ 13539 h 361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3280" h="3614451">
                <a:moveTo>
                  <a:pt x="228600" y="13539"/>
                </a:moveTo>
                <a:lnTo>
                  <a:pt x="228600" y="13539"/>
                </a:lnTo>
                <a:cubicBezTo>
                  <a:pt x="710583" y="-9413"/>
                  <a:pt x="209784" y="7659"/>
                  <a:pt x="777240" y="13539"/>
                </a:cubicBezTo>
                <a:lnTo>
                  <a:pt x="2674620" y="24969"/>
                </a:lnTo>
                <a:cubicBezTo>
                  <a:pt x="2832488" y="103903"/>
                  <a:pt x="2615615" y="-10558"/>
                  <a:pt x="2754630" y="82119"/>
                </a:cubicBezTo>
                <a:cubicBezTo>
                  <a:pt x="2775896" y="96296"/>
                  <a:pt x="2801647" y="102687"/>
                  <a:pt x="2823210" y="116409"/>
                </a:cubicBezTo>
                <a:cubicBezTo>
                  <a:pt x="2843792" y="129507"/>
                  <a:pt x="2860843" y="147491"/>
                  <a:pt x="2880360" y="162129"/>
                </a:cubicBezTo>
                <a:cubicBezTo>
                  <a:pt x="2891350" y="170371"/>
                  <a:pt x="2903220" y="177369"/>
                  <a:pt x="2914650" y="184989"/>
                </a:cubicBezTo>
                <a:cubicBezTo>
                  <a:pt x="2922270" y="200229"/>
                  <a:pt x="2930798" y="215048"/>
                  <a:pt x="2937510" y="230709"/>
                </a:cubicBezTo>
                <a:cubicBezTo>
                  <a:pt x="2942256" y="241783"/>
                  <a:pt x="2943552" y="254223"/>
                  <a:pt x="2948940" y="264999"/>
                </a:cubicBezTo>
                <a:cubicBezTo>
                  <a:pt x="2955083" y="277286"/>
                  <a:pt x="2965657" y="287002"/>
                  <a:pt x="2971800" y="299289"/>
                </a:cubicBezTo>
                <a:cubicBezTo>
                  <a:pt x="2977188" y="310065"/>
                  <a:pt x="2976227" y="323775"/>
                  <a:pt x="2983230" y="333579"/>
                </a:cubicBezTo>
                <a:cubicBezTo>
                  <a:pt x="2995757" y="351117"/>
                  <a:pt x="3014758" y="363079"/>
                  <a:pt x="3028950" y="379299"/>
                </a:cubicBezTo>
                <a:cubicBezTo>
                  <a:pt x="3041495" y="393636"/>
                  <a:pt x="3051810" y="409779"/>
                  <a:pt x="3063240" y="425019"/>
                </a:cubicBezTo>
                <a:cubicBezTo>
                  <a:pt x="3082290" y="501219"/>
                  <a:pt x="3098812" y="578096"/>
                  <a:pt x="3120390" y="653619"/>
                </a:cubicBezTo>
                <a:cubicBezTo>
                  <a:pt x="3128010" y="680289"/>
                  <a:pt x="3136523" y="706720"/>
                  <a:pt x="3143250" y="733629"/>
                </a:cubicBezTo>
                <a:cubicBezTo>
                  <a:pt x="3162382" y="810156"/>
                  <a:pt x="3144845" y="777622"/>
                  <a:pt x="3177540" y="859359"/>
                </a:cubicBezTo>
                <a:cubicBezTo>
                  <a:pt x="3191476" y="894199"/>
                  <a:pt x="3208020" y="927939"/>
                  <a:pt x="3223260" y="962229"/>
                </a:cubicBezTo>
                <a:cubicBezTo>
                  <a:pt x="3227070" y="985089"/>
                  <a:pt x="3229834" y="1008148"/>
                  <a:pt x="3234690" y="1030809"/>
                </a:cubicBezTo>
                <a:cubicBezTo>
                  <a:pt x="3241273" y="1061530"/>
                  <a:pt x="3250354" y="1091666"/>
                  <a:pt x="3257550" y="1122249"/>
                </a:cubicBezTo>
                <a:cubicBezTo>
                  <a:pt x="3265595" y="1156442"/>
                  <a:pt x="3272790" y="1190829"/>
                  <a:pt x="3280410" y="1225119"/>
                </a:cubicBezTo>
                <a:cubicBezTo>
                  <a:pt x="3291601" y="1348217"/>
                  <a:pt x="3293758" y="1391409"/>
                  <a:pt x="3314700" y="1522299"/>
                </a:cubicBezTo>
                <a:cubicBezTo>
                  <a:pt x="3320839" y="1560666"/>
                  <a:pt x="3329940" y="1598499"/>
                  <a:pt x="3337560" y="1636599"/>
                </a:cubicBezTo>
                <a:cubicBezTo>
                  <a:pt x="3374550" y="2055817"/>
                  <a:pt x="3355720" y="1896180"/>
                  <a:pt x="3383280" y="2116659"/>
                </a:cubicBezTo>
                <a:cubicBezTo>
                  <a:pt x="3379470" y="2356689"/>
                  <a:pt x="3377243" y="2596749"/>
                  <a:pt x="3371850" y="2836749"/>
                </a:cubicBezTo>
                <a:cubicBezTo>
                  <a:pt x="3369623" y="2935857"/>
                  <a:pt x="3366241" y="3034967"/>
                  <a:pt x="3360420" y="3133929"/>
                </a:cubicBezTo>
                <a:cubicBezTo>
                  <a:pt x="3356628" y="3198396"/>
                  <a:pt x="3347425" y="3245043"/>
                  <a:pt x="3326130" y="3305379"/>
                </a:cubicBezTo>
                <a:cubicBezTo>
                  <a:pt x="3291759" y="3402765"/>
                  <a:pt x="3302482" y="3434525"/>
                  <a:pt x="3200400" y="3453969"/>
                </a:cubicBezTo>
                <a:cubicBezTo>
                  <a:pt x="3068075" y="3479174"/>
                  <a:pt x="2934363" y="3497491"/>
                  <a:pt x="2800350" y="3511119"/>
                </a:cubicBezTo>
                <a:cubicBezTo>
                  <a:pt x="2709300" y="3520378"/>
                  <a:pt x="2617470" y="3518739"/>
                  <a:pt x="2526030" y="3522549"/>
                </a:cubicBezTo>
                <a:cubicBezTo>
                  <a:pt x="2415540" y="3537789"/>
                  <a:pt x="2305828" y="3560542"/>
                  <a:pt x="2194560" y="3568269"/>
                </a:cubicBezTo>
                <a:cubicBezTo>
                  <a:pt x="2031079" y="3579622"/>
                  <a:pt x="1866892" y="3575552"/>
                  <a:pt x="1703070" y="3579699"/>
                </a:cubicBezTo>
                <a:lnTo>
                  <a:pt x="1291590" y="3591129"/>
                </a:lnTo>
                <a:cubicBezTo>
                  <a:pt x="1203960" y="3598749"/>
                  <a:pt x="1116641" y="3612118"/>
                  <a:pt x="1028700" y="3613989"/>
                </a:cubicBezTo>
                <a:cubicBezTo>
                  <a:pt x="937201" y="3615936"/>
                  <a:pt x="845445" y="3611666"/>
                  <a:pt x="754380" y="3602559"/>
                </a:cubicBezTo>
                <a:cubicBezTo>
                  <a:pt x="730403" y="3600161"/>
                  <a:pt x="709755" y="3582303"/>
                  <a:pt x="685800" y="3579699"/>
                </a:cubicBezTo>
                <a:cubicBezTo>
                  <a:pt x="533867" y="3563185"/>
                  <a:pt x="381000" y="3556839"/>
                  <a:pt x="228600" y="3545409"/>
                </a:cubicBezTo>
                <a:cubicBezTo>
                  <a:pt x="134992" y="3264586"/>
                  <a:pt x="284871" y="3698058"/>
                  <a:pt x="91440" y="3236799"/>
                </a:cubicBezTo>
                <a:cubicBezTo>
                  <a:pt x="71399" y="3189009"/>
                  <a:pt x="60960" y="3137739"/>
                  <a:pt x="45720" y="3088209"/>
                </a:cubicBezTo>
                <a:cubicBezTo>
                  <a:pt x="41910" y="2985339"/>
                  <a:pt x="42185" y="2882236"/>
                  <a:pt x="34290" y="2779599"/>
                </a:cubicBezTo>
                <a:cubicBezTo>
                  <a:pt x="30735" y="2733385"/>
                  <a:pt x="14321" y="2688699"/>
                  <a:pt x="11430" y="2642439"/>
                </a:cubicBezTo>
                <a:cubicBezTo>
                  <a:pt x="2871" y="2505493"/>
                  <a:pt x="3810" y="2368119"/>
                  <a:pt x="0" y="2230959"/>
                </a:cubicBezTo>
                <a:cubicBezTo>
                  <a:pt x="3810" y="1762329"/>
                  <a:pt x="862" y="1293595"/>
                  <a:pt x="11430" y="825069"/>
                </a:cubicBezTo>
                <a:cubicBezTo>
                  <a:pt x="12306" y="786224"/>
                  <a:pt x="27902" y="749095"/>
                  <a:pt x="34290" y="710769"/>
                </a:cubicBezTo>
                <a:cubicBezTo>
                  <a:pt x="39340" y="680470"/>
                  <a:pt x="38270" y="649129"/>
                  <a:pt x="45720" y="619329"/>
                </a:cubicBezTo>
                <a:cubicBezTo>
                  <a:pt x="57409" y="572575"/>
                  <a:pt x="91440" y="482169"/>
                  <a:pt x="91440" y="482169"/>
                </a:cubicBezTo>
                <a:cubicBezTo>
                  <a:pt x="95250" y="436449"/>
                  <a:pt x="97510" y="390573"/>
                  <a:pt x="102870" y="345009"/>
                </a:cubicBezTo>
                <a:cubicBezTo>
                  <a:pt x="105140" y="325715"/>
                  <a:pt x="109188" y="306602"/>
                  <a:pt x="114300" y="287859"/>
                </a:cubicBezTo>
                <a:cubicBezTo>
                  <a:pt x="124229" y="251453"/>
                  <a:pt x="139337" y="206651"/>
                  <a:pt x="160020" y="173559"/>
                </a:cubicBezTo>
                <a:cubicBezTo>
                  <a:pt x="170116" y="157405"/>
                  <a:pt x="182880" y="143079"/>
                  <a:pt x="194310" y="127839"/>
                </a:cubicBezTo>
                <a:cubicBezTo>
                  <a:pt x="204772" y="85992"/>
                  <a:pt x="215012" y="42872"/>
                  <a:pt x="228600" y="2109"/>
                </a:cubicBezTo>
                <a:cubicBezTo>
                  <a:pt x="231294" y="-5973"/>
                  <a:pt x="228600" y="11634"/>
                  <a:pt x="228600" y="13539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8D0B9D-EBD4-B314-937C-6CD025BD3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CCG Mergers – 32 CCGs became 5 CCG, then 5 SICBLs</a:t>
            </a:r>
          </a:p>
          <a:p>
            <a:pPr lvl="1"/>
            <a:r>
              <a:rPr lang="en-GB" dirty="0"/>
              <a:t>Sub ICB Location codes meaningless to service users – refer to same ‘footprint’ as the 5 ICBs</a:t>
            </a:r>
          </a:p>
          <a:p>
            <a:r>
              <a:rPr lang="en-GB" dirty="0"/>
              <a:t>Multiple Requests to ODS to Re-instate Codes for 32 CCGs</a:t>
            </a:r>
          </a:p>
          <a:p>
            <a:pPr lvl="1"/>
            <a:r>
              <a:rPr lang="en-GB" dirty="0"/>
              <a:t>Oct-20:  Issues highlighted during CCG Mergers</a:t>
            </a:r>
          </a:p>
          <a:p>
            <a:pPr lvl="1"/>
            <a:r>
              <a:rPr lang="en-GB" dirty="0"/>
              <a:t>Sep-22: London Performance Analysis Team (PAT)</a:t>
            </a:r>
          </a:p>
          <a:p>
            <a:pPr lvl="1"/>
            <a:r>
              <a:rPr lang="en-GB" dirty="0"/>
              <a:t>Aug-23 onwards: Multiple requests</a:t>
            </a:r>
          </a:p>
          <a:p>
            <a:r>
              <a:rPr lang="en-GB" dirty="0"/>
              <a:t>Problem 1 - Loss of Relevant Data Granularity</a:t>
            </a:r>
          </a:p>
          <a:p>
            <a:pPr lvl="1"/>
            <a:r>
              <a:rPr lang="en-GB" dirty="0"/>
              <a:t>Loss of Relevant Data for Planning </a:t>
            </a:r>
          </a:p>
          <a:p>
            <a:pPr lvl="1"/>
            <a:r>
              <a:rPr lang="en-GB" dirty="0"/>
              <a:t>Micro-Commissioning Challenges &amp; Potential IG Breaches </a:t>
            </a:r>
          </a:p>
          <a:p>
            <a:pPr lvl="1"/>
            <a:r>
              <a:rPr lang="en-GB" dirty="0"/>
              <a:t>Additional Workload </a:t>
            </a:r>
          </a:p>
          <a:p>
            <a:pPr lvl="1"/>
            <a:r>
              <a:rPr lang="en-GB" dirty="0"/>
              <a:t>Inaccurate Reporting on National Dashboards</a:t>
            </a:r>
          </a:p>
          <a:p>
            <a:pPr lvl="1"/>
            <a:r>
              <a:rPr lang="en-GB" dirty="0"/>
              <a:t>Inconsistent Apportionment of Data</a:t>
            </a:r>
          </a:p>
          <a:p>
            <a:r>
              <a:rPr lang="en-GB" dirty="0"/>
              <a:t>Problem 2: Inequality   </a:t>
            </a:r>
          </a:p>
          <a:p>
            <a:pPr lvl="1"/>
            <a:r>
              <a:rPr lang="en-GB" dirty="0"/>
              <a:t>Inability to Identify Inequalities of Service  </a:t>
            </a:r>
          </a:p>
          <a:p>
            <a:pPr lvl="1"/>
            <a:r>
              <a:rPr lang="en-GB" dirty="0"/>
              <a:t>Inconsistent Reference Data</a:t>
            </a:r>
          </a:p>
          <a:p>
            <a:r>
              <a:rPr lang="en-GB" dirty="0"/>
              <a:t>Problem 3: Appropriate System Access     </a:t>
            </a:r>
          </a:p>
          <a:p>
            <a:pPr lvl="1"/>
            <a:r>
              <a:rPr lang="en-GB" dirty="0"/>
              <a:t>Inefficiency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F8551FA-A4E4-EB26-545D-DCB07DE670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506" y="944219"/>
            <a:ext cx="5416550" cy="5385987"/>
          </a:xfrm>
        </p:spPr>
        <p:txBody>
          <a:bodyPr>
            <a:normAutofit/>
          </a:bodyPr>
          <a:lstStyle/>
          <a:p>
            <a:r>
              <a:rPr lang="en-GB" dirty="0"/>
              <a:t>Proposed Solution for or April 2024</a:t>
            </a:r>
          </a:p>
          <a:p>
            <a:pPr lvl="1"/>
            <a:r>
              <a:rPr lang="en-GB" dirty="0"/>
              <a:t>ICB Commissioning Proxy</a:t>
            </a:r>
          </a:p>
          <a:p>
            <a:pPr lvl="2"/>
            <a:r>
              <a:rPr lang="en-GB" dirty="0"/>
              <a:t>Retain SICBL code but replace current SICBL role</a:t>
            </a:r>
          </a:p>
          <a:p>
            <a:pPr lvl="2"/>
            <a:r>
              <a:rPr lang="en-GB" dirty="0"/>
              <a:t>Retain name of code</a:t>
            </a:r>
          </a:p>
          <a:p>
            <a:pPr lvl="2"/>
            <a:r>
              <a:rPr lang="en-GB" dirty="0"/>
              <a:t>Continue to hold all Commissioning relationships</a:t>
            </a:r>
          </a:p>
          <a:p>
            <a:pPr lvl="2"/>
            <a:r>
              <a:rPr lang="en-GB" dirty="0"/>
              <a:t>Change relationship type to ICB</a:t>
            </a:r>
          </a:p>
          <a:p>
            <a:pPr lvl="1"/>
            <a:r>
              <a:rPr lang="en-GB" dirty="0"/>
              <a:t>Sub-ICB Reporting Entity (SI-RE)</a:t>
            </a:r>
          </a:p>
          <a:p>
            <a:pPr lvl="2"/>
            <a:r>
              <a:rPr lang="en-GB" dirty="0"/>
              <a:t>New Non-primary role </a:t>
            </a:r>
          </a:p>
          <a:p>
            <a:pPr lvl="2"/>
            <a:r>
              <a:rPr lang="en-GB" dirty="0"/>
              <a:t>Defined by GP practices in former CCGs </a:t>
            </a:r>
          </a:p>
          <a:p>
            <a:pPr lvl="3"/>
            <a:r>
              <a:rPr lang="en-GB" dirty="0"/>
              <a:t>GP practices associated with former CCGs plus changes since mid-2020</a:t>
            </a:r>
          </a:p>
          <a:p>
            <a:pPr lvl="2"/>
            <a:r>
              <a:rPr lang="en-GB" dirty="0"/>
              <a:t>New relationship type to link GP practices to SI-RE</a:t>
            </a:r>
          </a:p>
          <a:p>
            <a:pPr lvl="1"/>
            <a:endParaRPr lang="en-GB" dirty="0"/>
          </a:p>
          <a:p>
            <a:r>
              <a:rPr lang="en-GB" dirty="0"/>
              <a:t>Communication &amp; Preparation</a:t>
            </a:r>
          </a:p>
          <a:p>
            <a:pPr lvl="1"/>
            <a:r>
              <a:rPr lang="en-GB" dirty="0"/>
              <a:t>ODS Newsletter – check  with all ODS users for any likely implications of solution</a:t>
            </a:r>
          </a:p>
          <a:p>
            <a:pPr lvl="1"/>
            <a:r>
              <a:rPr lang="en-GB" dirty="0"/>
              <a:t>State this a request from the  London ICBs and Region</a:t>
            </a:r>
          </a:p>
          <a:p>
            <a:pPr lvl="1"/>
            <a:r>
              <a:rPr lang="en-GB" dirty="0"/>
              <a:t>Work with OC1s of the 5 London ICBs on the list of GP practices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C45AFB-0A00-2D9A-D4D6-8B77D37E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18207"/>
            <a:ext cx="11404154" cy="417287"/>
          </a:xfrm>
        </p:spPr>
        <p:txBody>
          <a:bodyPr/>
          <a:lstStyle/>
          <a:p>
            <a:r>
              <a:rPr lang="en-GB" dirty="0"/>
              <a:t>London – Meaningful Sub-ICB Location Codes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4315175-F351-46B1-AF08-999C29F8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4CB9-B58C-8439-F17A-9D8899B72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Diagrams for Clarity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F9B9B-308C-70F7-B438-FD25CB7F7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657800"/>
          </a:xfrm>
        </p:spPr>
        <p:txBody>
          <a:bodyPr>
            <a:normAutofit/>
          </a:bodyPr>
          <a:lstStyle/>
          <a:p>
            <a:r>
              <a:rPr lang="en-GB" dirty="0"/>
              <a:t>Current Situation, Proposed London Interim 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386A6-29FA-D0E4-A794-C5AF3203C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711750" cy="488950"/>
          </a:xfrm>
        </p:spPr>
        <p:txBody>
          <a:bodyPr>
            <a:normAutofit/>
          </a:bodyPr>
          <a:lstStyle/>
          <a:p>
            <a:r>
              <a:rPr lang="en-GB" b="0" dirty="0"/>
              <a:t>Please view in ‘Slide Show’ mode – there are builds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C710B-EC14-2E37-9FFA-AC42A69C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7EA4-DCE3-FB49-A794-A4595EF638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5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8CD39166-221E-DE3E-111D-9E79625081F3}"/>
              </a:ext>
            </a:extLst>
          </p:cNvPr>
          <p:cNvSpPr txBox="1"/>
          <p:nvPr/>
        </p:nvSpPr>
        <p:spPr>
          <a:xfrm>
            <a:off x="227296" y="4521326"/>
            <a:ext cx="1025184" cy="420274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PCNs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RO272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4BA7618-C08F-9D5E-812D-3A9B52914B5A}"/>
              </a:ext>
            </a:extLst>
          </p:cNvPr>
          <p:cNvCxnSpPr>
            <a:cxnSpLocks/>
          </p:cNvCxnSpPr>
          <p:nvPr/>
        </p:nvCxnSpPr>
        <p:spPr>
          <a:xfrm>
            <a:off x="110063" y="5066905"/>
            <a:ext cx="11910302" cy="0"/>
          </a:xfrm>
          <a:prstGeom prst="line">
            <a:avLst/>
          </a:prstGeom>
          <a:ln>
            <a:solidFill>
              <a:srgbClr val="66CC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EE3C285-2195-71FA-1E4F-F35589A0B497}"/>
              </a:ext>
            </a:extLst>
          </p:cNvPr>
          <p:cNvSpPr/>
          <p:nvPr/>
        </p:nvSpPr>
        <p:spPr>
          <a:xfrm>
            <a:off x="110063" y="2379686"/>
            <a:ext cx="11839166" cy="116183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0" rtlCol="0" anchor="t" anchorCtr="0"/>
          <a:lstStyle/>
          <a:p>
            <a:r>
              <a:rPr lang="en-GB" sz="1050" dirty="0" err="1">
                <a:solidFill>
                  <a:srgbClr val="0070C0"/>
                </a:solidFill>
              </a:rPr>
              <a:t>OrgType</a:t>
            </a:r>
            <a:r>
              <a:rPr lang="en-GB" sz="1050" dirty="0">
                <a:solidFill>
                  <a:srgbClr val="0070C0"/>
                </a:solidFill>
              </a:rPr>
              <a:t> RO98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64C98EC-5EC7-0B2B-166A-783268B51197}"/>
              </a:ext>
            </a:extLst>
          </p:cNvPr>
          <p:cNvCxnSpPr>
            <a:cxnSpLocks/>
          </p:cNvCxnSpPr>
          <p:nvPr/>
        </p:nvCxnSpPr>
        <p:spPr>
          <a:xfrm>
            <a:off x="110063" y="1356897"/>
            <a:ext cx="11910302" cy="0"/>
          </a:xfrm>
          <a:prstGeom prst="line">
            <a:avLst/>
          </a:prstGeom>
          <a:ln>
            <a:solidFill>
              <a:srgbClr val="66CC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B242827A-1449-003E-D458-1787146D5DAA}"/>
              </a:ext>
            </a:extLst>
          </p:cNvPr>
          <p:cNvCxnSpPr>
            <a:cxnSpLocks/>
            <a:stCxn id="50" idx="3"/>
            <a:endCxn id="39" idx="3"/>
          </p:cNvCxnSpPr>
          <p:nvPr/>
        </p:nvCxnSpPr>
        <p:spPr>
          <a:xfrm rot="16200000" flipV="1">
            <a:off x="5974271" y="-2462033"/>
            <a:ext cx="1569781" cy="857172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32FE524-5837-EA15-5D22-98BF60A889C8}"/>
              </a:ext>
            </a:extLst>
          </p:cNvPr>
          <p:cNvGrpSpPr/>
          <p:nvPr/>
        </p:nvGrpSpPr>
        <p:grpSpPr>
          <a:xfrm>
            <a:off x="8653786" y="5578889"/>
            <a:ext cx="601614" cy="555737"/>
            <a:chOff x="2314428" y="3944023"/>
            <a:chExt cx="1025184" cy="84733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74E71DC-D269-C7BA-F73E-4323B6C10B2C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Dental Service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D4F4563-6C0C-EC2B-D6CE-4BE438DABB1E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Dental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B3D6D3D-CF09-4A37-5A3D-453F09729D44}"/>
              </a:ext>
            </a:extLst>
          </p:cNvPr>
          <p:cNvGrpSpPr/>
          <p:nvPr/>
        </p:nvGrpSpPr>
        <p:grpSpPr>
          <a:xfrm>
            <a:off x="8138928" y="5399989"/>
            <a:ext cx="601614" cy="555737"/>
            <a:chOff x="2314428" y="3944023"/>
            <a:chExt cx="1025184" cy="8473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465E7F1-EA94-9DA0-4405-E31BBE60FA13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Optician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CD3DB14-F98B-AC3D-66D8-72DE15B0E0E0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Optical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F0343A2-E35E-6E9B-BFDA-3A8B0AED6AC0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1958340" y="2240326"/>
            <a:ext cx="103679" cy="46803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6A389D-1EC0-DC56-3469-270703E4DE58}"/>
              </a:ext>
            </a:extLst>
          </p:cNvPr>
          <p:cNvSpPr txBox="1"/>
          <p:nvPr/>
        </p:nvSpPr>
        <p:spPr>
          <a:xfrm>
            <a:off x="239155" y="1406274"/>
            <a:ext cx="1025184" cy="83437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Strategic Partnership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RO261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6BA7E-37CC-38EF-0EC9-802A09820ED3}"/>
              </a:ext>
            </a:extLst>
          </p:cNvPr>
          <p:cNvSpPr txBox="1"/>
          <p:nvPr/>
        </p:nvSpPr>
        <p:spPr>
          <a:xfrm>
            <a:off x="222242" y="3816401"/>
            <a:ext cx="1025184" cy="625242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Prescribing Cost Centre (PCC) RO177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E39383-F41D-25F3-722B-AC19F2D0F034}"/>
              </a:ext>
            </a:extLst>
          </p:cNvPr>
          <p:cNvGrpSpPr/>
          <p:nvPr/>
        </p:nvGrpSpPr>
        <p:grpSpPr>
          <a:xfrm>
            <a:off x="2191110" y="3966220"/>
            <a:ext cx="583292" cy="847332"/>
            <a:chOff x="2314428" y="3944023"/>
            <a:chExt cx="1025184" cy="847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E43356-B41C-0F8F-174F-79C6A076419B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GP Practice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1D3DB5-DBAC-8D35-AC18-152F0529CEA9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40333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GP Practice RO76</a:t>
              </a: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2791D00-BDD8-11A9-7F81-4F023325829C}"/>
              </a:ext>
            </a:extLst>
          </p:cNvPr>
          <p:cNvCxnSpPr>
            <a:cxnSpLocks/>
            <a:stCxn id="20" idx="3"/>
            <a:endCxn id="33" idx="2"/>
          </p:cNvCxnSpPr>
          <p:nvPr/>
        </p:nvCxnSpPr>
        <p:spPr>
          <a:xfrm flipH="1" flipV="1">
            <a:off x="1955739" y="3456050"/>
            <a:ext cx="527017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0F688BB-4947-FE4A-15A7-F584B26483F0}"/>
              </a:ext>
            </a:extLst>
          </p:cNvPr>
          <p:cNvCxnSpPr>
            <a:cxnSpLocks/>
            <a:stCxn id="34" idx="3"/>
            <a:endCxn id="10" idx="2"/>
          </p:cNvCxnSpPr>
          <p:nvPr/>
        </p:nvCxnSpPr>
        <p:spPr>
          <a:xfrm flipV="1">
            <a:off x="1955739" y="2240326"/>
            <a:ext cx="2601" cy="3471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6030BDD-2505-CC4A-9AAF-749495884F3C}"/>
              </a:ext>
            </a:extLst>
          </p:cNvPr>
          <p:cNvSpPr txBox="1"/>
          <p:nvPr/>
        </p:nvSpPr>
        <p:spPr>
          <a:xfrm flipH="1">
            <a:off x="1366750" y="2383556"/>
            <a:ext cx="118168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Geography of (RE5)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B26631F-0944-5882-C0FF-7351D53454DE}"/>
              </a:ext>
            </a:extLst>
          </p:cNvPr>
          <p:cNvGrpSpPr/>
          <p:nvPr/>
        </p:nvGrpSpPr>
        <p:grpSpPr>
          <a:xfrm>
            <a:off x="1443147" y="1402542"/>
            <a:ext cx="1027785" cy="837784"/>
            <a:chOff x="1443147" y="1366766"/>
            <a:chExt cx="1027785" cy="8343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0D99CF-1FC5-17D2-9935-2CA69FB1F639}"/>
                </a:ext>
              </a:extLst>
            </p:cNvPr>
            <p:cNvSpPr txBox="1"/>
            <p:nvPr/>
          </p:nvSpPr>
          <p:spPr>
            <a:xfrm>
              <a:off x="1445748" y="1366766"/>
              <a:ext cx="1025184" cy="834379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42 ICB Names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AB498FB-07A3-479F-D08C-9FDD6262776E}"/>
                </a:ext>
              </a:extLst>
            </p:cNvPr>
            <p:cNvSpPr txBox="1"/>
            <p:nvPr/>
          </p:nvSpPr>
          <p:spPr>
            <a:xfrm>
              <a:off x="1443147" y="1384541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Integrated Care Board RO318 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C024EB11-4390-CB1C-62BF-F330325369D5}"/>
              </a:ext>
            </a:extLst>
          </p:cNvPr>
          <p:cNvSpPr txBox="1"/>
          <p:nvPr/>
        </p:nvSpPr>
        <p:spPr>
          <a:xfrm>
            <a:off x="239155" y="5214984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Pharmacy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C966961-7488-BCEE-DF39-3C12F1BC02D4}"/>
              </a:ext>
            </a:extLst>
          </p:cNvPr>
          <p:cNvSpPr txBox="1"/>
          <p:nvPr/>
        </p:nvSpPr>
        <p:spPr>
          <a:xfrm>
            <a:off x="239155" y="5433876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Optical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DBE6A1E-79E9-1034-2028-6D1BC843D4D1}"/>
              </a:ext>
            </a:extLst>
          </p:cNvPr>
          <p:cNvSpPr txBox="1"/>
          <p:nvPr/>
        </p:nvSpPr>
        <p:spPr>
          <a:xfrm>
            <a:off x="239155" y="5652768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Dental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C091A18-7A60-B151-0278-6CDCEEE1FC18}"/>
              </a:ext>
            </a:extLst>
          </p:cNvPr>
          <p:cNvSpPr txBox="1"/>
          <p:nvPr/>
        </p:nvSpPr>
        <p:spPr>
          <a:xfrm>
            <a:off x="239155" y="5871660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Trust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B797A5C-50BF-74B0-2B28-E5962188C26F}"/>
              </a:ext>
            </a:extLst>
          </p:cNvPr>
          <p:cNvSpPr txBox="1"/>
          <p:nvPr/>
        </p:nvSpPr>
        <p:spPr>
          <a:xfrm>
            <a:off x="239155" y="6090554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Social Care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2791D76-AA31-1021-AF0B-5DD64B9811E4}"/>
              </a:ext>
            </a:extLst>
          </p:cNvPr>
          <p:cNvSpPr/>
          <p:nvPr/>
        </p:nvSpPr>
        <p:spPr>
          <a:xfrm>
            <a:off x="1473866" y="6396931"/>
            <a:ext cx="902369" cy="34702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  <a:cs typeface="Calibri" panose="020F0502020204030204" pitchFamily="34" charset="0"/>
              </a:rPr>
              <a:t>Primary Role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9E121AD-BFC0-B229-36B8-38667F93BA22}"/>
              </a:ext>
            </a:extLst>
          </p:cNvPr>
          <p:cNvSpPr/>
          <p:nvPr/>
        </p:nvSpPr>
        <p:spPr>
          <a:xfrm>
            <a:off x="2522539" y="6396931"/>
            <a:ext cx="902369" cy="347024"/>
          </a:xfrm>
          <a:prstGeom prst="round2Diag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Calibri" panose="020F0502020204030204" pitchFamily="34" charset="0"/>
              </a:rPr>
              <a:t>Non-Primary Role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F4F8A8F-7C21-5390-A52F-6F6953E0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Model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8CF454-4F57-C893-9E7E-202328545226}"/>
              </a:ext>
            </a:extLst>
          </p:cNvPr>
          <p:cNvGrpSpPr/>
          <p:nvPr/>
        </p:nvGrpSpPr>
        <p:grpSpPr>
          <a:xfrm>
            <a:off x="2828483" y="3966220"/>
            <a:ext cx="583291" cy="847332"/>
            <a:chOff x="3509305" y="3966220"/>
            <a:chExt cx="583291" cy="847332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C9281B48-C9EA-9B2C-7AF6-539B24CD3438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Other PCCs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3F9D98B-BC2A-4162-D435-E3EBC77AED0E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D811418-3D4E-622F-E443-3160931D9E66}"/>
              </a:ext>
            </a:extLst>
          </p:cNvPr>
          <p:cNvCxnSpPr>
            <a:cxnSpLocks/>
            <a:stCxn id="168" idx="3"/>
            <a:endCxn id="33" idx="2"/>
          </p:cNvCxnSpPr>
          <p:nvPr/>
        </p:nvCxnSpPr>
        <p:spPr>
          <a:xfrm flipH="1" flipV="1">
            <a:off x="1955739" y="3456050"/>
            <a:ext cx="1164390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B3F3F6-96E0-F4D2-BAC0-921A71FFAF23}"/>
              </a:ext>
            </a:extLst>
          </p:cNvPr>
          <p:cNvSpPr txBox="1"/>
          <p:nvPr/>
        </p:nvSpPr>
        <p:spPr>
          <a:xfrm>
            <a:off x="239155" y="798268"/>
            <a:ext cx="1025184" cy="510979"/>
          </a:xfrm>
          <a:prstGeom prst="round2DiagRect">
            <a:avLst>
              <a:gd name="adj1" fmla="val 12320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Health Authority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RO132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725DD0-2C80-CA79-BF9D-DC117C668CC6}"/>
              </a:ext>
            </a:extLst>
          </p:cNvPr>
          <p:cNvSpPr txBox="1"/>
          <p:nvPr/>
        </p:nvSpPr>
        <p:spPr>
          <a:xfrm>
            <a:off x="1448117" y="798268"/>
            <a:ext cx="1025184" cy="481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rIns="36000" rtlCol="0" anchor="b" anchorCtr="0">
            <a:noAutofit/>
          </a:bodyPr>
          <a:lstStyle/>
          <a:p>
            <a:pPr algn="ctr"/>
            <a:r>
              <a:rPr lang="en-GB" sz="1050" dirty="0"/>
              <a:t>NHSE Region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BE0688-56DA-1C74-18F4-4005284EE5C5}"/>
              </a:ext>
            </a:extLst>
          </p:cNvPr>
          <p:cNvGrpSpPr/>
          <p:nvPr/>
        </p:nvGrpSpPr>
        <p:grpSpPr>
          <a:xfrm>
            <a:off x="10532429" y="2608717"/>
            <a:ext cx="1025184" cy="847333"/>
            <a:chOff x="2314428" y="2657723"/>
            <a:chExt cx="1025184" cy="84733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0E893F-9AB6-0509-FB93-7B9889DF1FCF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Regional Commissioning Hub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D36C0C3-EC19-18DF-C06A-2271E501C4ED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Commissioning Hub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RO218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1B135C-A529-5D19-71BD-C3101DD5FD72}"/>
              </a:ext>
            </a:extLst>
          </p:cNvPr>
          <p:cNvGrpSpPr/>
          <p:nvPr/>
        </p:nvGrpSpPr>
        <p:grpSpPr>
          <a:xfrm>
            <a:off x="1418461" y="3966220"/>
            <a:ext cx="601614" cy="847332"/>
            <a:chOff x="2314428" y="3944023"/>
            <a:chExt cx="1025184" cy="8473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6FD94CD-C18C-025B-EA09-BBFF4F9216C7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Primary Care 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953928F-D667-21F1-7B47-835D54FEB48B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PCN</a:t>
              </a:r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2F57E09-6C35-C457-1E5B-5F3192F33AD5}"/>
              </a:ext>
            </a:extLst>
          </p:cNvPr>
          <p:cNvCxnSpPr>
            <a:cxnSpLocks/>
            <a:stCxn id="75" idx="3"/>
            <a:endCxn id="33" idx="2"/>
          </p:cNvCxnSpPr>
          <p:nvPr/>
        </p:nvCxnSpPr>
        <p:spPr>
          <a:xfrm flipV="1">
            <a:off x="1719268" y="3456050"/>
            <a:ext cx="236471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5D29130-2976-59F6-49B7-557C3C0E6CC7}"/>
              </a:ext>
            </a:extLst>
          </p:cNvPr>
          <p:cNvSpPr txBox="1"/>
          <p:nvPr/>
        </p:nvSpPr>
        <p:spPr>
          <a:xfrm flipH="1">
            <a:off x="1495379" y="3739459"/>
            <a:ext cx="153827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Commissioned by (RE4)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7ABE6FF-D5FC-ADB6-A801-168FAA740264}"/>
              </a:ext>
            </a:extLst>
          </p:cNvPr>
          <p:cNvSpPr txBox="1"/>
          <p:nvPr/>
        </p:nvSpPr>
        <p:spPr>
          <a:xfrm flipH="1">
            <a:off x="1528675" y="4841719"/>
            <a:ext cx="1157374" cy="5001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1000" dirty="0"/>
              <a:t>Partner OR</a:t>
            </a:r>
          </a:p>
          <a:p>
            <a:pPr algn="ctr">
              <a:spcBef>
                <a:spcPts val="300"/>
              </a:spcBef>
            </a:pPr>
            <a:r>
              <a:rPr lang="en-GB" sz="1000" dirty="0"/>
              <a:t>Nominated Payee (RE9)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2FD7C-4EAF-67EA-2520-0F20B9FDF974}"/>
              </a:ext>
            </a:extLst>
          </p:cNvPr>
          <p:cNvSpPr txBox="1"/>
          <p:nvPr/>
        </p:nvSpPr>
        <p:spPr>
          <a:xfrm flipH="1">
            <a:off x="11146976" y="218723"/>
            <a:ext cx="881032" cy="788320"/>
          </a:xfrm>
          <a:prstGeom prst="snip1Rect">
            <a:avLst>
              <a:gd name="adj" fmla="val 15859"/>
            </a:avLst>
          </a:prstGeom>
          <a:solidFill>
            <a:srgbClr val="FFFF99"/>
          </a:solidFill>
          <a:ln>
            <a:solidFill>
              <a:srgbClr val="FFCC99"/>
            </a:solidFill>
          </a:ln>
        </p:spPr>
        <p:txBody>
          <a:bodyPr wrap="square" lIns="0" tIns="0" rIns="36000" bIns="36000" rtlCol="0" anchor="ctr" anchorCtr="0">
            <a:spAutoFit/>
          </a:bodyPr>
          <a:lstStyle/>
          <a:p>
            <a:pPr algn="ctr"/>
            <a:r>
              <a:rPr lang="en-GB" sz="1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Economy  “26+16”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CA59E09-D8BF-A251-0D6F-D1BAAB9CBB18}"/>
              </a:ext>
            </a:extLst>
          </p:cNvPr>
          <p:cNvCxnSpPr>
            <a:cxnSpLocks/>
            <a:stCxn id="51" idx="3"/>
            <a:endCxn id="33" idx="3"/>
          </p:cNvCxnSpPr>
          <p:nvPr/>
        </p:nvCxnSpPr>
        <p:spPr>
          <a:xfrm rot="16200000" flipV="1">
            <a:off x="3041595" y="2455162"/>
            <a:ext cx="137825" cy="128435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26CE8E2-7A2C-CC93-8152-F47D143C652D}"/>
              </a:ext>
            </a:extLst>
          </p:cNvPr>
          <p:cNvSpPr txBox="1"/>
          <p:nvPr/>
        </p:nvSpPr>
        <p:spPr>
          <a:xfrm flipH="1">
            <a:off x="2733420" y="2873509"/>
            <a:ext cx="73470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 (RE6)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D774852-6452-265C-D270-953EAE6B87CD}"/>
              </a:ext>
            </a:extLst>
          </p:cNvPr>
          <p:cNvCxnSpPr>
            <a:stCxn id="19" idx="2"/>
            <a:endCxn id="74" idx="2"/>
          </p:cNvCxnSpPr>
          <p:nvPr/>
        </p:nvCxnSpPr>
        <p:spPr>
          <a:xfrm rot="5400000">
            <a:off x="2101012" y="4431808"/>
            <a:ext cx="12700" cy="763488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F31F06-A3A4-203F-06D9-8392C1C713D4}"/>
              </a:ext>
            </a:extLst>
          </p:cNvPr>
          <p:cNvGrpSpPr/>
          <p:nvPr/>
        </p:nvGrpSpPr>
        <p:grpSpPr>
          <a:xfrm>
            <a:off x="3461036" y="3955546"/>
            <a:ext cx="583291" cy="847332"/>
            <a:chOff x="3509305" y="3966220"/>
            <a:chExt cx="583291" cy="847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891658-5EC6-101E-D2BC-A870C28F2F33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Other PCCs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B8F100-43F6-748F-B715-2BC8AE53CC5A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E7DBF3-AC28-361D-759D-AF92B30E6D1E}"/>
              </a:ext>
            </a:extLst>
          </p:cNvPr>
          <p:cNvCxnSpPr>
            <a:cxnSpLocks/>
            <a:stCxn id="27" idx="3"/>
            <a:endCxn id="33" idx="2"/>
          </p:cNvCxnSpPr>
          <p:nvPr/>
        </p:nvCxnSpPr>
        <p:spPr>
          <a:xfrm flipH="1" flipV="1">
            <a:off x="1955739" y="3456050"/>
            <a:ext cx="1796943" cy="4994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A772434-5CE2-200D-99EC-0DA82E266170}"/>
              </a:ext>
            </a:extLst>
          </p:cNvPr>
          <p:cNvSpPr txBox="1"/>
          <p:nvPr/>
        </p:nvSpPr>
        <p:spPr>
          <a:xfrm>
            <a:off x="239155" y="2587521"/>
            <a:ext cx="1025184" cy="86852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Clinical Commission-</a:t>
            </a:r>
            <a:r>
              <a:rPr lang="en-GB" sz="1050" b="1" dirty="0" err="1">
                <a:solidFill>
                  <a:schemeClr val="bg1"/>
                </a:solidFill>
              </a:rPr>
              <a:t>ing</a:t>
            </a:r>
            <a:r>
              <a:rPr lang="en-GB" sz="1050" b="1" dirty="0">
                <a:solidFill>
                  <a:schemeClr val="bg1"/>
                </a:solidFill>
              </a:rPr>
              <a:t> Group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RO98</a:t>
            </a:r>
            <a:endParaRPr lang="en-GB" sz="1050" dirty="0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7CC062-8F8F-73A3-A34A-43E89EF45672}"/>
              </a:ext>
            </a:extLst>
          </p:cNvPr>
          <p:cNvGrpSpPr/>
          <p:nvPr/>
        </p:nvGrpSpPr>
        <p:grpSpPr>
          <a:xfrm>
            <a:off x="1443147" y="2587521"/>
            <a:ext cx="1025184" cy="868529"/>
            <a:chOff x="2314428" y="2657723"/>
            <a:chExt cx="1025184" cy="84733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DDCFAA-54FB-F2B1-1A69-005FF7A4B722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106 Sub-ICB Locations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169908-9ECC-A5AE-634D-BA9248D4D343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RO319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B09C7-BEC2-9940-2619-1F5122E1FED9}"/>
              </a:ext>
            </a:extLst>
          </p:cNvPr>
          <p:cNvGrpSpPr/>
          <p:nvPr/>
        </p:nvGrpSpPr>
        <p:grpSpPr>
          <a:xfrm>
            <a:off x="10691732" y="5336584"/>
            <a:ext cx="1025184" cy="890417"/>
            <a:chOff x="9363854" y="5237411"/>
            <a:chExt cx="1025184" cy="890417"/>
          </a:xfrm>
          <a:solidFill>
            <a:schemeClr val="bg1">
              <a:lumMod val="95000"/>
            </a:schemeClr>
          </a:solidFill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722958-2314-18CA-531C-22F59DBCA650}"/>
                </a:ext>
              </a:extLst>
            </p:cNvPr>
            <p:cNvSpPr txBox="1"/>
            <p:nvPr/>
          </p:nvSpPr>
          <p:spPr>
            <a:xfrm>
              <a:off x="9363854" y="5237411"/>
              <a:ext cx="1025184" cy="890417"/>
            </a:xfrm>
            <a:prstGeom prst="rect">
              <a:avLst/>
            </a:prstGeom>
            <a:grpFill/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Ambulance &amp; Community Care services</a:t>
              </a:r>
            </a:p>
          </p:txBody>
        </p:sp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0BDEFD79-B264-C208-A91F-E2D2892C3895}"/>
                </a:ext>
              </a:extLst>
            </p:cNvPr>
            <p:cNvSpPr/>
            <p:nvPr/>
          </p:nvSpPr>
          <p:spPr>
            <a:xfrm>
              <a:off x="9363854" y="5239050"/>
              <a:ext cx="1025184" cy="290816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  <a:cs typeface="Calibri" panose="020F0502020204030204" pitchFamily="34" charset="0"/>
                </a:rPr>
                <a:t>Various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D33851BD-3AF7-FFE8-DC14-4414B7EF42E3}"/>
              </a:ext>
            </a:extLst>
          </p:cNvPr>
          <p:cNvSpPr txBox="1"/>
          <p:nvPr/>
        </p:nvSpPr>
        <p:spPr>
          <a:xfrm flipH="1">
            <a:off x="3142117" y="3767764"/>
            <a:ext cx="107762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 (RE6)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2F71AF-A0A5-22FC-418D-F947DD60D522}"/>
              </a:ext>
            </a:extLst>
          </p:cNvPr>
          <p:cNvGrpSpPr/>
          <p:nvPr/>
        </p:nvGrpSpPr>
        <p:grpSpPr>
          <a:xfrm>
            <a:off x="7624069" y="5221089"/>
            <a:ext cx="601614" cy="555737"/>
            <a:chOff x="2314428" y="3944023"/>
            <a:chExt cx="1025184" cy="8473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83F4B3-4D72-8B57-85A9-1F390DD48188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Pharm-</a:t>
              </a:r>
              <a:r>
                <a:rPr lang="en-GB" sz="1050" dirty="0" err="1"/>
                <a:t>acy</a:t>
              </a:r>
              <a:endParaRPr lang="en-GB" sz="105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F799FB-02D6-334E-1B57-C6C09F6ACF65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Pharma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87059C2-A251-3AAC-FBE9-009AC91264C5}"/>
              </a:ext>
            </a:extLst>
          </p:cNvPr>
          <p:cNvGrpSpPr/>
          <p:nvPr/>
        </p:nvGrpSpPr>
        <p:grpSpPr>
          <a:xfrm>
            <a:off x="10090118" y="5276746"/>
            <a:ext cx="601614" cy="847332"/>
            <a:chOff x="2314428" y="3944023"/>
            <a:chExt cx="1025184" cy="84733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57E4CCB-4425-2D72-2096-126A4583C44A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Trust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A130DCE-C8A6-6792-36EF-6AE26971566F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Trust</a:t>
              </a:r>
            </a:p>
          </p:txBody>
        </p:sp>
      </p:grp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93C7D87E-6DF0-DC95-B39F-441748BDC28F}"/>
              </a:ext>
            </a:extLst>
          </p:cNvPr>
          <p:cNvCxnSpPr>
            <a:cxnSpLocks/>
            <a:stCxn id="44" idx="3"/>
            <a:endCxn id="10" idx="3"/>
          </p:cNvCxnSpPr>
          <p:nvPr/>
        </p:nvCxnSpPr>
        <p:spPr>
          <a:xfrm rot="16200000" flipV="1">
            <a:off x="3498077" y="794290"/>
            <a:ext cx="3399655" cy="5453944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66F42734-1843-74C9-E1C8-4D6BB9F3B5E8}"/>
              </a:ext>
            </a:extLst>
          </p:cNvPr>
          <p:cNvCxnSpPr>
            <a:cxnSpLocks/>
            <a:stCxn id="76" idx="3"/>
            <a:endCxn id="10" idx="3"/>
          </p:cNvCxnSpPr>
          <p:nvPr/>
        </p:nvCxnSpPr>
        <p:spPr>
          <a:xfrm rot="16200000" flipV="1">
            <a:off x="3666057" y="626310"/>
            <a:ext cx="3578555" cy="5968803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4457E1E0-A15D-7AB7-F085-591561DBE188}"/>
              </a:ext>
            </a:extLst>
          </p:cNvPr>
          <p:cNvCxnSpPr>
            <a:cxnSpLocks/>
            <a:stCxn id="86" idx="3"/>
            <a:endCxn id="10" idx="3"/>
          </p:cNvCxnSpPr>
          <p:nvPr/>
        </p:nvCxnSpPr>
        <p:spPr>
          <a:xfrm rot="16200000" flipV="1">
            <a:off x="3834036" y="458331"/>
            <a:ext cx="3757455" cy="6483661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517DDB4D-82CD-06F1-A59E-99B18EC64599}"/>
              </a:ext>
            </a:extLst>
          </p:cNvPr>
          <p:cNvCxnSpPr>
            <a:cxnSpLocks/>
            <a:stCxn id="89" idx="3"/>
            <a:endCxn id="72" idx="0"/>
          </p:cNvCxnSpPr>
          <p:nvPr/>
        </p:nvCxnSpPr>
        <p:spPr>
          <a:xfrm rot="16200000" flipV="1">
            <a:off x="4575663" y="-538516"/>
            <a:ext cx="3707931" cy="7922594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71C07943-0B0D-0F9B-797D-5A0188AF4034}"/>
              </a:ext>
            </a:extLst>
          </p:cNvPr>
          <p:cNvSpPr txBox="1"/>
          <p:nvPr/>
        </p:nvSpPr>
        <p:spPr>
          <a:xfrm flipH="1">
            <a:off x="9865895" y="4865309"/>
            <a:ext cx="10596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Is Partner To (RE8)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DA4A147-DBFE-D4DC-9BC7-A10741C3FA21}"/>
              </a:ext>
            </a:extLst>
          </p:cNvPr>
          <p:cNvSpPr txBox="1"/>
          <p:nvPr/>
        </p:nvSpPr>
        <p:spPr>
          <a:xfrm>
            <a:off x="10489993" y="3481963"/>
            <a:ext cx="110752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7030A0"/>
                </a:solidFill>
              </a:rPr>
              <a:t>Health &amp; Justice /Specialised Comm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A54D60-C9CC-F444-EE1C-C4D454CACBFE}"/>
              </a:ext>
            </a:extLst>
          </p:cNvPr>
          <p:cNvSpPr txBox="1"/>
          <p:nvPr/>
        </p:nvSpPr>
        <p:spPr>
          <a:xfrm flipH="1">
            <a:off x="10451885" y="2311426"/>
            <a:ext cx="115489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Geography of (RE5)</a:t>
            </a:r>
          </a:p>
        </p:txBody>
      </p:sp>
      <p:pic>
        <p:nvPicPr>
          <p:cNvPr id="98" name="Graphic 97" descr="Badge 3 with solid fill">
            <a:extLst>
              <a:ext uri="{FF2B5EF4-FFF2-40B4-BE49-F238E27FC236}">
                <a16:creationId xmlns:a16="http://schemas.microsoft.com/office/drawing/2014/main" id="{C9B2D5DA-448D-B8E2-DF4A-491F53A75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637" y="2564166"/>
            <a:ext cx="212751" cy="212751"/>
          </a:xfrm>
          <a:prstGeom prst="rect">
            <a:avLst/>
          </a:prstGeom>
        </p:spPr>
      </p:pic>
      <p:pic>
        <p:nvPicPr>
          <p:cNvPr id="100" name="Graphic 99" descr="Badge with solid fill">
            <a:extLst>
              <a:ext uri="{FF2B5EF4-FFF2-40B4-BE49-F238E27FC236}">
                <a16:creationId xmlns:a16="http://schemas.microsoft.com/office/drawing/2014/main" id="{1AD018E0-DDEC-1646-915C-7C48F2813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057" y="1383531"/>
            <a:ext cx="212751" cy="212751"/>
          </a:xfrm>
          <a:prstGeom prst="rect">
            <a:avLst/>
          </a:prstGeom>
        </p:spPr>
      </p:pic>
      <p:pic>
        <p:nvPicPr>
          <p:cNvPr id="109" name="Graphic 108" descr="Badge 1 with solid fill">
            <a:extLst>
              <a:ext uri="{FF2B5EF4-FFF2-40B4-BE49-F238E27FC236}">
                <a16:creationId xmlns:a16="http://schemas.microsoft.com/office/drawing/2014/main" id="{3A1D3ED7-678B-5B57-CC60-E466180BD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637" y="783757"/>
            <a:ext cx="212751" cy="21275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BA6253-9724-13F9-9B57-B187C6B32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72A6C3-7ECB-FE9F-B82B-FDD67FD4281D}"/>
              </a:ext>
            </a:extLst>
          </p:cNvPr>
          <p:cNvGrpSpPr/>
          <p:nvPr/>
        </p:nvGrpSpPr>
        <p:grpSpPr>
          <a:xfrm>
            <a:off x="4584345" y="1373934"/>
            <a:ext cx="5078394" cy="4741242"/>
            <a:chOff x="4623415" y="1214286"/>
            <a:chExt cx="5078394" cy="47412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938843-244D-C5BD-A944-2E5F17499188}"/>
                </a:ext>
              </a:extLst>
            </p:cNvPr>
            <p:cNvSpPr txBox="1"/>
            <p:nvPr/>
          </p:nvSpPr>
          <p:spPr>
            <a:xfrm flipH="1">
              <a:off x="4841861" y="1214286"/>
              <a:ext cx="2390302" cy="523149"/>
            </a:xfrm>
            <a:prstGeom prst="flowChartMerg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lIns="0" tIns="0" rIns="0" bIns="0" rtlCol="0" anchor="t" anchorCtr="0">
              <a:noAutofit/>
            </a:bodyPr>
            <a:lstStyle/>
            <a:p>
              <a:pPr algn="ctr"/>
              <a:r>
                <a:rPr lang="en-GB" sz="1400" i="1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26 ICBs with only one </a:t>
              </a:r>
            </a:p>
            <a:p>
              <a:pPr algn="ctr"/>
              <a:r>
                <a:rPr lang="en-GB" sz="1400" i="1" dirty="0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‘sub’ ICB location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17AAE4-9DE0-FB44-3A2C-1FAA2DA615D8}"/>
                </a:ext>
              </a:extLst>
            </p:cNvPr>
            <p:cNvSpPr txBox="1"/>
            <p:nvPr/>
          </p:nvSpPr>
          <p:spPr>
            <a:xfrm flipH="1">
              <a:off x="7315949" y="1214286"/>
              <a:ext cx="2247574" cy="523149"/>
            </a:xfrm>
            <a:prstGeom prst="flowChartMerge">
              <a:avLst/>
            </a:prstGeom>
            <a:solidFill>
              <a:srgbClr val="FEE2EB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defRPr sz="1400" i="1">
                  <a:solidFill>
                    <a:srgbClr val="3333FF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GB" dirty="0">
                  <a:solidFill>
                    <a:srgbClr val="C00000"/>
                  </a:solidFill>
                </a:rPr>
                <a:t>16 ICBs with multiple </a:t>
              </a:r>
            </a:p>
            <a:p>
              <a:r>
                <a:rPr lang="en-GB" dirty="0">
                  <a:solidFill>
                    <a:srgbClr val="C00000"/>
                  </a:solidFill>
                </a:rPr>
                <a:t>sub-ICB locations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6D3E1D7-189E-02EB-A7F5-E9692E7D0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23415" y="1811346"/>
              <a:ext cx="5078394" cy="4144182"/>
            </a:xfrm>
            <a:prstGeom prst="rect">
              <a:avLst/>
            </a:prstGeom>
          </p:spPr>
        </p:pic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2B73607D-C92D-3623-DD3A-FA1A4A0E8562}"/>
              </a:ext>
            </a:extLst>
          </p:cNvPr>
          <p:cNvSpPr txBox="1"/>
          <p:nvPr/>
        </p:nvSpPr>
        <p:spPr>
          <a:xfrm>
            <a:off x="2493772" y="1881005"/>
            <a:ext cx="121122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2" algn="ctr"/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This tier does not support ‘sites’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14D68801-5F3B-61DB-AC91-1A77DE6CE174}"/>
              </a:ext>
            </a:extLst>
          </p:cNvPr>
          <p:cNvCxnSpPr>
            <a:cxnSpLocks/>
            <a:stCxn id="72" idx="3"/>
            <a:endCxn id="39" idx="2"/>
          </p:cNvCxnSpPr>
          <p:nvPr/>
        </p:nvCxnSpPr>
        <p:spPr>
          <a:xfrm flipV="1">
            <a:off x="1955739" y="1279604"/>
            <a:ext cx="4970" cy="1407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0B475F-47AD-DD66-28B1-E7C019FF235D}"/>
              </a:ext>
            </a:extLst>
          </p:cNvPr>
          <p:cNvGrpSpPr/>
          <p:nvPr/>
        </p:nvGrpSpPr>
        <p:grpSpPr>
          <a:xfrm>
            <a:off x="3461036" y="3166250"/>
            <a:ext cx="583291" cy="544566"/>
            <a:chOff x="4035339" y="1212325"/>
            <a:chExt cx="507771" cy="44642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7BED1E-5EE4-D69E-B375-2341DC5B5403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bIns="18000" rtlCol="0" anchor="b" anchorCtr="0">
              <a:noAutofit/>
            </a:bodyPr>
            <a:lstStyle/>
            <a:p>
              <a:pPr algn="ctr"/>
              <a:r>
                <a:rPr lang="en-GB" sz="900" dirty="0"/>
                <a:t>1,359 Sites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69B6042-1BB2-B5D7-0588-8BAD515F40D4}"/>
                </a:ext>
              </a:extLst>
            </p:cNvPr>
            <p:cNvSpPr txBox="1"/>
            <p:nvPr/>
          </p:nvSpPr>
          <p:spPr>
            <a:xfrm>
              <a:off x="4035340" y="1212325"/>
              <a:ext cx="507770" cy="208341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RO99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091C4E2-AC67-500B-D183-60E62BE33023}"/>
              </a:ext>
            </a:extLst>
          </p:cNvPr>
          <p:cNvSpPr txBox="1"/>
          <p:nvPr/>
        </p:nvSpPr>
        <p:spPr>
          <a:xfrm flipH="1">
            <a:off x="7665729" y="4954031"/>
            <a:ext cx="153827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Commissioned by (RE4)</a:t>
            </a:r>
          </a:p>
        </p:txBody>
      </p:sp>
    </p:spTree>
    <p:extLst>
      <p:ext uri="{BB962C8B-B14F-4D97-AF65-F5344CB8AC3E}">
        <p14:creationId xmlns:p14="http://schemas.microsoft.com/office/powerpoint/2010/main" val="27343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F9EBA34-DD87-255A-FBEE-865DF18B1A40}"/>
              </a:ext>
            </a:extLst>
          </p:cNvPr>
          <p:cNvSpPr/>
          <p:nvPr/>
        </p:nvSpPr>
        <p:spPr>
          <a:xfrm>
            <a:off x="110063" y="2379686"/>
            <a:ext cx="11839166" cy="116183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0" rtlCol="0" anchor="t" anchorCtr="0"/>
          <a:lstStyle/>
          <a:p>
            <a:r>
              <a:rPr lang="en-GB" sz="1050" dirty="0" err="1">
                <a:solidFill>
                  <a:srgbClr val="0070C0"/>
                </a:solidFill>
              </a:rPr>
              <a:t>OrgType</a:t>
            </a:r>
            <a:r>
              <a:rPr lang="en-GB" sz="1050" dirty="0">
                <a:solidFill>
                  <a:srgbClr val="0070C0"/>
                </a:solidFill>
              </a:rPr>
              <a:t> RO98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E9C7A25-6FD3-A05B-D18D-53EA734F46B2}"/>
              </a:ext>
            </a:extLst>
          </p:cNvPr>
          <p:cNvGrpSpPr/>
          <p:nvPr/>
        </p:nvGrpSpPr>
        <p:grpSpPr>
          <a:xfrm>
            <a:off x="2191110" y="3966220"/>
            <a:ext cx="583292" cy="847332"/>
            <a:chOff x="2314428" y="3944023"/>
            <a:chExt cx="1025184" cy="8473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DB37BC7-3573-D206-EBCE-3CBC598693F4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GP Practice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C2DDE5-072C-38DF-23C0-30CFA4A2460F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40333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GP Practice RO76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8B1B36-0F49-7D58-BC74-4F41A5F21E55}"/>
              </a:ext>
            </a:extLst>
          </p:cNvPr>
          <p:cNvGrpSpPr/>
          <p:nvPr/>
        </p:nvGrpSpPr>
        <p:grpSpPr>
          <a:xfrm>
            <a:off x="1443147" y="1402542"/>
            <a:ext cx="1027785" cy="837784"/>
            <a:chOff x="1443147" y="1366766"/>
            <a:chExt cx="1027785" cy="83437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25874E3-9D34-5620-057D-71537FF48645}"/>
                </a:ext>
              </a:extLst>
            </p:cNvPr>
            <p:cNvSpPr txBox="1"/>
            <p:nvPr/>
          </p:nvSpPr>
          <p:spPr>
            <a:xfrm>
              <a:off x="1445748" y="1366766"/>
              <a:ext cx="1025184" cy="834379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42 ICB Names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64EA68-1978-C014-E83E-9E28F5C54927}"/>
                </a:ext>
              </a:extLst>
            </p:cNvPr>
            <p:cNvSpPr txBox="1"/>
            <p:nvPr/>
          </p:nvSpPr>
          <p:spPr>
            <a:xfrm>
              <a:off x="1443147" y="1384541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Integrated Care Board RO318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8C044AA-4346-AECC-F5A0-2ED048DE708C}"/>
              </a:ext>
            </a:extLst>
          </p:cNvPr>
          <p:cNvGrpSpPr/>
          <p:nvPr/>
        </p:nvGrpSpPr>
        <p:grpSpPr>
          <a:xfrm>
            <a:off x="3461036" y="3166250"/>
            <a:ext cx="583291" cy="544566"/>
            <a:chOff x="4035339" y="1212325"/>
            <a:chExt cx="507771" cy="44642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2D9B2D5-595A-C3D7-D322-19CFB01822A5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bIns="18000" rtlCol="0" anchor="b" anchorCtr="0">
              <a:noAutofit/>
            </a:bodyPr>
            <a:lstStyle/>
            <a:p>
              <a:pPr algn="ctr"/>
              <a:r>
                <a:rPr lang="en-GB" sz="900" dirty="0"/>
                <a:t>1,359 Sites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7969A76-14BD-90FC-C439-BC81152B9574}"/>
                </a:ext>
              </a:extLst>
            </p:cNvPr>
            <p:cNvSpPr txBox="1"/>
            <p:nvPr/>
          </p:nvSpPr>
          <p:spPr>
            <a:xfrm>
              <a:off x="4035340" y="1212325"/>
              <a:ext cx="507770" cy="208341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RO99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6F691FE-BD06-593B-D791-664D7A5B163E}"/>
              </a:ext>
            </a:extLst>
          </p:cNvPr>
          <p:cNvGrpSpPr/>
          <p:nvPr/>
        </p:nvGrpSpPr>
        <p:grpSpPr>
          <a:xfrm>
            <a:off x="1443147" y="2587521"/>
            <a:ext cx="1025184" cy="868529"/>
            <a:chOff x="2314428" y="2657723"/>
            <a:chExt cx="1025184" cy="84733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B8C8F3-D2BF-9A09-2EEE-4EE92DBDF2DE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106 Sub-ICB Locations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932B785-9838-2F90-7313-4149B280EE75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RO319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47F1DE9-0F1B-F720-7EDB-C26888790AEC}"/>
              </a:ext>
            </a:extLst>
          </p:cNvPr>
          <p:cNvSpPr txBox="1"/>
          <p:nvPr/>
        </p:nvSpPr>
        <p:spPr>
          <a:xfrm>
            <a:off x="227296" y="4521326"/>
            <a:ext cx="1025184" cy="420274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PCNs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RO272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F37289B-B645-1476-C034-AA6B1B734E95}"/>
              </a:ext>
            </a:extLst>
          </p:cNvPr>
          <p:cNvCxnSpPr>
            <a:cxnSpLocks/>
          </p:cNvCxnSpPr>
          <p:nvPr/>
        </p:nvCxnSpPr>
        <p:spPr>
          <a:xfrm>
            <a:off x="110063" y="5066905"/>
            <a:ext cx="11910302" cy="0"/>
          </a:xfrm>
          <a:prstGeom prst="line">
            <a:avLst/>
          </a:prstGeom>
          <a:ln>
            <a:solidFill>
              <a:srgbClr val="66CC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E83F105-4D63-9983-43DC-EC59BA3A5E4A}"/>
              </a:ext>
            </a:extLst>
          </p:cNvPr>
          <p:cNvSpPr txBox="1"/>
          <p:nvPr/>
        </p:nvSpPr>
        <p:spPr>
          <a:xfrm>
            <a:off x="239155" y="1406274"/>
            <a:ext cx="1025184" cy="83437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Strategic Partnership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RO261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ED884F2-4981-65F6-3F8F-4F2FD7F45153}"/>
              </a:ext>
            </a:extLst>
          </p:cNvPr>
          <p:cNvSpPr txBox="1"/>
          <p:nvPr/>
        </p:nvSpPr>
        <p:spPr>
          <a:xfrm>
            <a:off x="222242" y="3816401"/>
            <a:ext cx="1025184" cy="625242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Prescribing Cost Centre (PCC) RO177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0BD0CF-F981-30AF-11C3-D6749A1B2498}"/>
              </a:ext>
            </a:extLst>
          </p:cNvPr>
          <p:cNvSpPr txBox="1"/>
          <p:nvPr/>
        </p:nvSpPr>
        <p:spPr>
          <a:xfrm>
            <a:off x="239155" y="798268"/>
            <a:ext cx="1025184" cy="510979"/>
          </a:xfrm>
          <a:prstGeom prst="round2DiagRect">
            <a:avLst>
              <a:gd name="adj1" fmla="val 12320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Health Authority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RO132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F5E9F6-48E7-E7DD-D901-43C04B1C723A}"/>
              </a:ext>
            </a:extLst>
          </p:cNvPr>
          <p:cNvSpPr txBox="1"/>
          <p:nvPr/>
        </p:nvSpPr>
        <p:spPr>
          <a:xfrm>
            <a:off x="239155" y="2587521"/>
            <a:ext cx="1025184" cy="86852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Clinical Commission-</a:t>
            </a:r>
            <a:r>
              <a:rPr lang="en-GB" sz="1050" b="1" dirty="0" err="1">
                <a:solidFill>
                  <a:schemeClr val="bg1"/>
                </a:solidFill>
              </a:rPr>
              <a:t>ing</a:t>
            </a:r>
            <a:r>
              <a:rPr lang="en-GB" sz="1050" b="1" dirty="0">
                <a:solidFill>
                  <a:schemeClr val="bg1"/>
                </a:solidFill>
              </a:rPr>
              <a:t> Group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RO98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B0BCB-6DF1-A3F6-3DDA-6198C9D5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These Are Presented on the ODS – DSE/Portal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92F24-34B9-D51B-AE0A-2A0F63CA4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3047B-85CA-B27D-AA35-CFEB0ED7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839" y="869818"/>
            <a:ext cx="6051861" cy="511836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C654C3-F6E0-A0B0-7335-06AD7AACF2FC}"/>
              </a:ext>
            </a:extLst>
          </p:cNvPr>
          <p:cNvCxnSpPr>
            <a:cxnSpLocks/>
          </p:cNvCxnSpPr>
          <p:nvPr/>
        </p:nvCxnSpPr>
        <p:spPr>
          <a:xfrm flipH="1" flipV="1">
            <a:off x="1958340" y="2240326"/>
            <a:ext cx="103679" cy="46803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28780F-069F-B449-BF84-1776DDC767DD}"/>
              </a:ext>
            </a:extLst>
          </p:cNvPr>
          <p:cNvCxnSpPr>
            <a:cxnSpLocks/>
          </p:cNvCxnSpPr>
          <p:nvPr/>
        </p:nvCxnSpPr>
        <p:spPr>
          <a:xfrm flipH="1" flipV="1">
            <a:off x="1955739" y="3456050"/>
            <a:ext cx="527017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5CF847-2F40-D2BE-F131-88F7ABB8AA28}"/>
              </a:ext>
            </a:extLst>
          </p:cNvPr>
          <p:cNvCxnSpPr>
            <a:cxnSpLocks/>
          </p:cNvCxnSpPr>
          <p:nvPr/>
        </p:nvCxnSpPr>
        <p:spPr>
          <a:xfrm flipV="1">
            <a:off x="1955739" y="2240326"/>
            <a:ext cx="2601" cy="3471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CE676B-3071-FFDF-3C5B-BA284D834BC9}"/>
              </a:ext>
            </a:extLst>
          </p:cNvPr>
          <p:cNvSpPr txBox="1"/>
          <p:nvPr/>
        </p:nvSpPr>
        <p:spPr>
          <a:xfrm flipH="1">
            <a:off x="1535030" y="2383554"/>
            <a:ext cx="84512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Geography of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D98E53-8F3A-A8F5-F40C-A5659ED3F736}"/>
              </a:ext>
            </a:extLst>
          </p:cNvPr>
          <p:cNvGrpSpPr/>
          <p:nvPr/>
        </p:nvGrpSpPr>
        <p:grpSpPr>
          <a:xfrm>
            <a:off x="2828483" y="3966220"/>
            <a:ext cx="583291" cy="847332"/>
            <a:chOff x="3509305" y="3966220"/>
            <a:chExt cx="583291" cy="847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A70063-FF08-DC34-2891-3E8A369C4E85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Other PCCs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A6D43C-7CC9-801E-D330-9DCAF65F583E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0DD704-AE6F-6072-7DBD-72B16D200997}"/>
              </a:ext>
            </a:extLst>
          </p:cNvPr>
          <p:cNvCxnSpPr>
            <a:cxnSpLocks/>
            <a:stCxn id="20" idx="3"/>
          </p:cNvCxnSpPr>
          <p:nvPr/>
        </p:nvCxnSpPr>
        <p:spPr>
          <a:xfrm flipH="1" flipV="1">
            <a:off x="1955739" y="3456050"/>
            <a:ext cx="1164390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F769A1C-8C15-628A-EA19-79D2EB60B055}"/>
              </a:ext>
            </a:extLst>
          </p:cNvPr>
          <p:cNvSpPr txBox="1"/>
          <p:nvPr/>
        </p:nvSpPr>
        <p:spPr>
          <a:xfrm>
            <a:off x="1448117" y="798268"/>
            <a:ext cx="1025184" cy="481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rIns="36000" rtlCol="0" anchor="b" anchorCtr="0">
            <a:noAutofit/>
          </a:bodyPr>
          <a:lstStyle/>
          <a:p>
            <a:pPr algn="ctr"/>
            <a:r>
              <a:rPr lang="en-GB" sz="1050" dirty="0"/>
              <a:t>NHSE Region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C8081D-A51A-5E4A-8815-12BB95EC04F4}"/>
              </a:ext>
            </a:extLst>
          </p:cNvPr>
          <p:cNvGrpSpPr/>
          <p:nvPr/>
        </p:nvGrpSpPr>
        <p:grpSpPr>
          <a:xfrm>
            <a:off x="1418461" y="3966220"/>
            <a:ext cx="601614" cy="847332"/>
            <a:chOff x="2314428" y="3944023"/>
            <a:chExt cx="1025184" cy="847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F7F8F1-4113-62E4-B660-B3C84BAFAAE1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Primary Care Network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17550C-A9C3-64CC-615F-08DEB7EF819F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PCN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3FDBD7-E80F-06B1-8454-69AA31DA8A74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1719268" y="3456050"/>
            <a:ext cx="236471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F8188B9-99F6-6DA0-0155-401439C519FC}"/>
              </a:ext>
            </a:extLst>
          </p:cNvPr>
          <p:cNvSpPr txBox="1"/>
          <p:nvPr/>
        </p:nvSpPr>
        <p:spPr>
          <a:xfrm flipH="1">
            <a:off x="1751926" y="3739457"/>
            <a:ext cx="102518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Commissioned by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07A454-6495-3200-B20C-937E84BC8ABF}"/>
              </a:ext>
            </a:extLst>
          </p:cNvPr>
          <p:cNvSpPr txBox="1"/>
          <p:nvPr/>
        </p:nvSpPr>
        <p:spPr>
          <a:xfrm flipH="1">
            <a:off x="1518317" y="4859195"/>
            <a:ext cx="1157374" cy="359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1000" dirty="0"/>
              <a:t>Partner OR</a:t>
            </a:r>
          </a:p>
          <a:p>
            <a:pPr algn="ctr">
              <a:spcBef>
                <a:spcPts val="300"/>
              </a:spcBef>
            </a:pPr>
            <a:r>
              <a:rPr lang="en-GB" sz="1000" dirty="0"/>
              <a:t>Nominated Payee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32744D46-3A32-56C6-8795-D12F7A0E3694}"/>
              </a:ext>
            </a:extLst>
          </p:cNvPr>
          <p:cNvCxnSpPr>
            <a:cxnSpLocks/>
            <a:stCxn id="73" idx="3"/>
            <a:endCxn id="75" idx="3"/>
          </p:cNvCxnSpPr>
          <p:nvPr/>
        </p:nvCxnSpPr>
        <p:spPr>
          <a:xfrm rot="16200000" flipV="1">
            <a:off x="3041595" y="2455162"/>
            <a:ext cx="137825" cy="128435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C9EBF24-3FB9-E782-F52A-A2ADED4DA651}"/>
              </a:ext>
            </a:extLst>
          </p:cNvPr>
          <p:cNvSpPr txBox="1"/>
          <p:nvPr/>
        </p:nvSpPr>
        <p:spPr>
          <a:xfrm flipH="1">
            <a:off x="2733420" y="2949741"/>
            <a:ext cx="734701" cy="1553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DD92280F-BB4F-D0E1-35A7-9BE09450C43A}"/>
              </a:ext>
            </a:extLst>
          </p:cNvPr>
          <p:cNvCxnSpPr>
            <a:cxnSpLocks/>
            <a:endCxn id="25" idx="2"/>
          </p:cNvCxnSpPr>
          <p:nvPr/>
        </p:nvCxnSpPr>
        <p:spPr>
          <a:xfrm rot="5400000">
            <a:off x="2101012" y="4431808"/>
            <a:ext cx="12700" cy="763488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0AE07B-8154-A3B2-B3D2-5C0A521DC7AA}"/>
              </a:ext>
            </a:extLst>
          </p:cNvPr>
          <p:cNvGrpSpPr/>
          <p:nvPr/>
        </p:nvGrpSpPr>
        <p:grpSpPr>
          <a:xfrm>
            <a:off x="3461036" y="3955546"/>
            <a:ext cx="583291" cy="847332"/>
            <a:chOff x="3509305" y="3966220"/>
            <a:chExt cx="583291" cy="8473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122EE4-2010-BBDD-25A0-D81AD16E5A7D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Other PCCs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437CC7-FC7F-591B-8BEE-AA0B438922E7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0F84E7C-E0F7-0CFA-D2F0-F1ED5D1A5943}"/>
              </a:ext>
            </a:extLst>
          </p:cNvPr>
          <p:cNvCxnSpPr>
            <a:cxnSpLocks/>
            <a:stCxn id="38" idx="3"/>
          </p:cNvCxnSpPr>
          <p:nvPr/>
        </p:nvCxnSpPr>
        <p:spPr>
          <a:xfrm flipH="1" flipV="1">
            <a:off x="1955739" y="3456050"/>
            <a:ext cx="1796943" cy="4994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6794580-CC44-627B-0C4E-30233E339B7A}"/>
              </a:ext>
            </a:extLst>
          </p:cNvPr>
          <p:cNvSpPr txBox="1"/>
          <p:nvPr/>
        </p:nvSpPr>
        <p:spPr>
          <a:xfrm flipH="1">
            <a:off x="3205915" y="3759657"/>
            <a:ext cx="71271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25485E-F627-EBAA-E12D-BC47F805944D}"/>
              </a:ext>
            </a:extLst>
          </p:cNvPr>
          <p:cNvSpPr txBox="1"/>
          <p:nvPr/>
        </p:nvSpPr>
        <p:spPr>
          <a:xfrm>
            <a:off x="2493772" y="1881005"/>
            <a:ext cx="121122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2" algn="ctr"/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This tier does not support ‘sites’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45BE8D9-529F-F115-F3B7-596EBB14628A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1955739" y="1279604"/>
            <a:ext cx="4970" cy="1407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E2F3DE4-5A63-5017-D75A-DB85F8570853}"/>
              </a:ext>
            </a:extLst>
          </p:cNvPr>
          <p:cNvCxnSpPr>
            <a:cxnSpLocks/>
            <a:stCxn id="55" idx="0"/>
          </p:cNvCxnSpPr>
          <p:nvPr/>
        </p:nvCxnSpPr>
        <p:spPr>
          <a:xfrm>
            <a:off x="1264339" y="1053758"/>
            <a:ext cx="3993461" cy="213092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B5F0C1-841C-2082-8AD0-51034E930614}"/>
              </a:ext>
            </a:extLst>
          </p:cNvPr>
          <p:cNvCxnSpPr>
            <a:cxnSpLocks/>
            <a:stCxn id="52" idx="0"/>
          </p:cNvCxnSpPr>
          <p:nvPr/>
        </p:nvCxnSpPr>
        <p:spPr>
          <a:xfrm>
            <a:off x="1264339" y="1823464"/>
            <a:ext cx="3993461" cy="191599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66384AB-D4BB-CA11-7005-812A1E9FE175}"/>
              </a:ext>
            </a:extLst>
          </p:cNvPr>
          <p:cNvCxnSpPr>
            <a:cxnSpLocks/>
            <a:stCxn id="57" idx="0"/>
          </p:cNvCxnSpPr>
          <p:nvPr/>
        </p:nvCxnSpPr>
        <p:spPr>
          <a:xfrm>
            <a:off x="1264339" y="3021786"/>
            <a:ext cx="3993461" cy="242994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B6A511-3F3D-B8F2-3A67-F8D5359A6ABF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1247426" y="2600799"/>
            <a:ext cx="3884644" cy="152822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4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04FE4D3-A47D-838D-EE41-29C3E183E871}"/>
              </a:ext>
            </a:extLst>
          </p:cNvPr>
          <p:cNvSpPr/>
          <p:nvPr/>
        </p:nvSpPr>
        <p:spPr>
          <a:xfrm>
            <a:off x="110063" y="2379686"/>
            <a:ext cx="11839166" cy="116183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8717DD2-6E44-27C9-AB61-70BE3ED065A5}"/>
              </a:ext>
            </a:extLst>
          </p:cNvPr>
          <p:cNvGrpSpPr/>
          <p:nvPr/>
        </p:nvGrpSpPr>
        <p:grpSpPr>
          <a:xfrm>
            <a:off x="2191110" y="3966220"/>
            <a:ext cx="583292" cy="847332"/>
            <a:chOff x="2314428" y="3944023"/>
            <a:chExt cx="1025184" cy="847332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EA5B4CB-3429-3CCF-336A-CB9A53E5B229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GP Practice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E3358EB-5948-95EA-A945-42C20E76796D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40333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GP Practice RO76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F588A4E-16A4-8CD8-FCCC-A5EF6430571C}"/>
              </a:ext>
            </a:extLst>
          </p:cNvPr>
          <p:cNvGrpSpPr/>
          <p:nvPr/>
        </p:nvGrpSpPr>
        <p:grpSpPr>
          <a:xfrm>
            <a:off x="1443147" y="1402542"/>
            <a:ext cx="1027785" cy="837784"/>
            <a:chOff x="1443147" y="1366766"/>
            <a:chExt cx="1027785" cy="834379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2E708FA-E03A-0506-AD9B-81E9D063F848}"/>
                </a:ext>
              </a:extLst>
            </p:cNvPr>
            <p:cNvSpPr txBox="1"/>
            <p:nvPr/>
          </p:nvSpPr>
          <p:spPr>
            <a:xfrm>
              <a:off x="1445748" y="1366766"/>
              <a:ext cx="1025184" cy="834379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26 ICB Names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B633A572-9E58-7001-19EC-F8844C1E228D}"/>
                </a:ext>
              </a:extLst>
            </p:cNvPr>
            <p:cNvSpPr txBox="1"/>
            <p:nvPr/>
          </p:nvSpPr>
          <p:spPr>
            <a:xfrm>
              <a:off x="1443147" y="1384541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Integrated Care Board RO318 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F4DF0F6-51F1-8D42-AC62-5FCA0F6C7055}"/>
              </a:ext>
            </a:extLst>
          </p:cNvPr>
          <p:cNvGrpSpPr/>
          <p:nvPr/>
        </p:nvGrpSpPr>
        <p:grpSpPr>
          <a:xfrm>
            <a:off x="1443147" y="2587521"/>
            <a:ext cx="1025184" cy="868529"/>
            <a:chOff x="2314428" y="2657723"/>
            <a:chExt cx="1025184" cy="847333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0AD6FB8-564F-F1CF-EAA3-DB3CBCEA73C5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26 Sub-ICB Locations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0F0F338-3C26-F57E-0F4F-E09D228DD390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RO319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9AF60D7-453A-745E-0A91-BB36EE39DBD3}"/>
              </a:ext>
            </a:extLst>
          </p:cNvPr>
          <p:cNvGrpSpPr/>
          <p:nvPr/>
        </p:nvGrpSpPr>
        <p:grpSpPr>
          <a:xfrm>
            <a:off x="3461036" y="3166250"/>
            <a:ext cx="583291" cy="544566"/>
            <a:chOff x="4035339" y="1212325"/>
            <a:chExt cx="507771" cy="446422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1B40C9D-E89B-FBCE-F476-BC19BBC781A2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bIns="18000" rtlCol="0" anchor="b" anchorCtr="0">
              <a:noAutofit/>
            </a:bodyPr>
            <a:lstStyle/>
            <a:p>
              <a:pPr algn="ctr"/>
              <a:r>
                <a:rPr lang="en-GB" sz="900" dirty="0"/>
                <a:t>Sites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1F91586-2A61-49B1-FC06-645E1E824D80}"/>
                </a:ext>
              </a:extLst>
            </p:cNvPr>
            <p:cNvSpPr txBox="1"/>
            <p:nvPr/>
          </p:nvSpPr>
          <p:spPr>
            <a:xfrm>
              <a:off x="4035340" y="1212325"/>
              <a:ext cx="507770" cy="208341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RO99</a:t>
              </a: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9F994099-3743-75CD-64D0-D328615BB2B3}"/>
              </a:ext>
            </a:extLst>
          </p:cNvPr>
          <p:cNvSpPr txBox="1"/>
          <p:nvPr/>
        </p:nvSpPr>
        <p:spPr>
          <a:xfrm>
            <a:off x="227296" y="4521326"/>
            <a:ext cx="1025184" cy="420274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PCNs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RO272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C3F30F0-A3DE-2E0D-2F90-EFEA25744FA2}"/>
              </a:ext>
            </a:extLst>
          </p:cNvPr>
          <p:cNvCxnSpPr>
            <a:cxnSpLocks/>
          </p:cNvCxnSpPr>
          <p:nvPr/>
        </p:nvCxnSpPr>
        <p:spPr>
          <a:xfrm>
            <a:off x="110063" y="5066905"/>
            <a:ext cx="11910302" cy="0"/>
          </a:xfrm>
          <a:prstGeom prst="line">
            <a:avLst/>
          </a:prstGeom>
          <a:ln>
            <a:solidFill>
              <a:srgbClr val="66CC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DAD9A3B-5913-35B0-B4B2-9EBF26DE05DA}"/>
              </a:ext>
            </a:extLst>
          </p:cNvPr>
          <p:cNvSpPr txBox="1"/>
          <p:nvPr/>
        </p:nvSpPr>
        <p:spPr>
          <a:xfrm>
            <a:off x="239155" y="1406274"/>
            <a:ext cx="1025184" cy="83437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Strategic Partnership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RO261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6557685-F09B-F47D-7001-708677411358}"/>
              </a:ext>
            </a:extLst>
          </p:cNvPr>
          <p:cNvSpPr txBox="1"/>
          <p:nvPr/>
        </p:nvSpPr>
        <p:spPr>
          <a:xfrm>
            <a:off x="222242" y="3816401"/>
            <a:ext cx="1025184" cy="625242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Prescribing Cost Centre (PCC) RO177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EF6B250-573C-0E74-0BA5-0517F99F669C}"/>
              </a:ext>
            </a:extLst>
          </p:cNvPr>
          <p:cNvSpPr txBox="1"/>
          <p:nvPr/>
        </p:nvSpPr>
        <p:spPr>
          <a:xfrm>
            <a:off x="239155" y="798268"/>
            <a:ext cx="1025184" cy="510979"/>
          </a:xfrm>
          <a:prstGeom prst="round2DiagRect">
            <a:avLst>
              <a:gd name="adj1" fmla="val 12320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Health Authority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RO132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D643B4B-B814-72C8-7088-86E25F1639B3}"/>
              </a:ext>
            </a:extLst>
          </p:cNvPr>
          <p:cNvSpPr txBox="1"/>
          <p:nvPr/>
        </p:nvSpPr>
        <p:spPr>
          <a:xfrm>
            <a:off x="239155" y="2587521"/>
            <a:ext cx="1025184" cy="86852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Clinical Commission-</a:t>
            </a:r>
            <a:r>
              <a:rPr lang="en-GB" sz="1050" b="1" dirty="0" err="1">
                <a:solidFill>
                  <a:schemeClr val="bg1"/>
                </a:solidFill>
              </a:rPr>
              <a:t>ing</a:t>
            </a:r>
            <a:r>
              <a:rPr lang="en-GB" sz="1050" b="1" dirty="0">
                <a:solidFill>
                  <a:schemeClr val="bg1"/>
                </a:solidFill>
              </a:rPr>
              <a:t> Group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RO98</a:t>
            </a:r>
            <a:endParaRPr lang="en-GB" sz="1050" dirty="0">
              <a:solidFill>
                <a:schemeClr val="bg1"/>
              </a:solidFill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7AA425DD-7A79-F61A-C585-CB5EF7680A81}"/>
              </a:ext>
            </a:extLst>
          </p:cNvPr>
          <p:cNvCxnSpPr>
            <a:cxnSpLocks/>
            <a:stCxn id="126" idx="3"/>
            <a:endCxn id="44" idx="3"/>
          </p:cNvCxnSpPr>
          <p:nvPr/>
        </p:nvCxnSpPr>
        <p:spPr>
          <a:xfrm flipH="1" flipV="1">
            <a:off x="5710195" y="1832188"/>
            <a:ext cx="5629474" cy="93919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C8F67D4-0E14-2BD8-5D3A-ECCF5BC1A7A0}"/>
              </a:ext>
            </a:extLst>
          </p:cNvPr>
          <p:cNvCxnSpPr>
            <a:cxnSpLocks/>
          </p:cNvCxnSpPr>
          <p:nvPr/>
        </p:nvCxnSpPr>
        <p:spPr>
          <a:xfrm>
            <a:off x="110063" y="1356897"/>
            <a:ext cx="11910302" cy="0"/>
          </a:xfrm>
          <a:prstGeom prst="line">
            <a:avLst/>
          </a:prstGeom>
          <a:ln>
            <a:solidFill>
              <a:srgbClr val="66CC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88E9AC4-F0CF-EDE4-C3E8-117752F0A101}"/>
              </a:ext>
            </a:extLst>
          </p:cNvPr>
          <p:cNvGrpSpPr/>
          <p:nvPr/>
        </p:nvGrpSpPr>
        <p:grpSpPr>
          <a:xfrm>
            <a:off x="10827077" y="2771387"/>
            <a:ext cx="1025184" cy="847333"/>
            <a:chOff x="2314428" y="2657723"/>
            <a:chExt cx="1025184" cy="847333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2CB30A2-5298-241C-887A-3EBFDE35E8CD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Sub-ICB Location 4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15EDDC9-A991-F346-5CAE-CE669E431213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</a:t>
              </a: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6F8C36F-AC7E-4337-37F5-53374A2CBF65}"/>
              </a:ext>
            </a:extLst>
          </p:cNvPr>
          <p:cNvCxnSpPr>
            <a:cxnSpLocks/>
            <a:stCxn id="139" idx="3"/>
            <a:endCxn id="122" idx="2"/>
          </p:cNvCxnSpPr>
          <p:nvPr/>
        </p:nvCxnSpPr>
        <p:spPr>
          <a:xfrm flipV="1">
            <a:off x="10584732" y="3434854"/>
            <a:ext cx="238443" cy="52513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A67325A-DBE2-D5D1-DDB5-5995F8A95D04}"/>
              </a:ext>
            </a:extLst>
          </p:cNvPr>
          <p:cNvCxnSpPr>
            <a:cxnSpLocks/>
            <a:stCxn id="136" idx="3"/>
            <a:endCxn id="122" idx="2"/>
          </p:cNvCxnSpPr>
          <p:nvPr/>
        </p:nvCxnSpPr>
        <p:spPr>
          <a:xfrm flipH="1" flipV="1">
            <a:off x="10823175" y="3434854"/>
            <a:ext cx="525045" cy="52513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2791D00-BDD8-11A9-7F81-4F023325829C}"/>
              </a:ext>
            </a:extLst>
          </p:cNvPr>
          <p:cNvCxnSpPr>
            <a:cxnSpLocks/>
          </p:cNvCxnSpPr>
          <p:nvPr/>
        </p:nvCxnSpPr>
        <p:spPr>
          <a:xfrm flipH="1" flipV="1">
            <a:off x="1955739" y="3456050"/>
            <a:ext cx="527017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0F688BB-4947-FE4A-15A7-F584B26483F0}"/>
              </a:ext>
            </a:extLst>
          </p:cNvPr>
          <p:cNvCxnSpPr>
            <a:cxnSpLocks/>
          </p:cNvCxnSpPr>
          <p:nvPr/>
        </p:nvCxnSpPr>
        <p:spPr>
          <a:xfrm flipV="1">
            <a:off x="1955739" y="2240325"/>
            <a:ext cx="2601" cy="3471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6030BDD-2505-CC4A-9AAF-749495884F3C}"/>
              </a:ext>
            </a:extLst>
          </p:cNvPr>
          <p:cNvSpPr txBox="1"/>
          <p:nvPr/>
        </p:nvSpPr>
        <p:spPr>
          <a:xfrm flipH="1">
            <a:off x="1535030" y="2383554"/>
            <a:ext cx="84512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Geography of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024EB11-4390-CB1C-62BF-F330325369D5}"/>
              </a:ext>
            </a:extLst>
          </p:cNvPr>
          <p:cNvSpPr txBox="1"/>
          <p:nvPr/>
        </p:nvSpPr>
        <p:spPr>
          <a:xfrm>
            <a:off x="239155" y="5214984"/>
            <a:ext cx="1025184" cy="189674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Pharmacy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C966961-7488-BCEE-DF39-3C12F1BC02D4}"/>
              </a:ext>
            </a:extLst>
          </p:cNvPr>
          <p:cNvSpPr txBox="1"/>
          <p:nvPr/>
        </p:nvSpPr>
        <p:spPr>
          <a:xfrm>
            <a:off x="239155" y="5433876"/>
            <a:ext cx="1025184" cy="189674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Optical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DBE6A1E-79E9-1034-2028-6D1BC843D4D1}"/>
              </a:ext>
            </a:extLst>
          </p:cNvPr>
          <p:cNvSpPr txBox="1"/>
          <p:nvPr/>
        </p:nvSpPr>
        <p:spPr>
          <a:xfrm>
            <a:off x="239155" y="5652768"/>
            <a:ext cx="1025184" cy="189674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Dental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C091A18-7A60-B151-0278-6CDCEEE1FC18}"/>
              </a:ext>
            </a:extLst>
          </p:cNvPr>
          <p:cNvSpPr txBox="1"/>
          <p:nvPr/>
        </p:nvSpPr>
        <p:spPr>
          <a:xfrm>
            <a:off x="239155" y="5871660"/>
            <a:ext cx="1025184" cy="189674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Trust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B797A5C-50BF-74B0-2B28-E5962188C26F}"/>
              </a:ext>
            </a:extLst>
          </p:cNvPr>
          <p:cNvSpPr txBox="1"/>
          <p:nvPr/>
        </p:nvSpPr>
        <p:spPr>
          <a:xfrm>
            <a:off x="239155" y="6090554"/>
            <a:ext cx="1025184" cy="189674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Social Care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2791D76-AA31-1021-AF0B-5DD64B9811E4}"/>
              </a:ext>
            </a:extLst>
          </p:cNvPr>
          <p:cNvSpPr/>
          <p:nvPr/>
        </p:nvSpPr>
        <p:spPr>
          <a:xfrm>
            <a:off x="1473866" y="6396931"/>
            <a:ext cx="902369" cy="34702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  <a:cs typeface="Calibri" panose="020F0502020204030204" pitchFamily="34" charset="0"/>
              </a:rPr>
              <a:t>Primary Role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9E121AD-BFC0-B229-36B8-38667F93BA22}"/>
              </a:ext>
            </a:extLst>
          </p:cNvPr>
          <p:cNvSpPr/>
          <p:nvPr/>
        </p:nvSpPr>
        <p:spPr>
          <a:xfrm>
            <a:off x="2522539" y="6396931"/>
            <a:ext cx="902369" cy="347024"/>
          </a:xfrm>
          <a:prstGeom prst="round2Diag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Calibri" panose="020F0502020204030204" pitchFamily="34" charset="0"/>
              </a:rPr>
              <a:t>Non-Primary Role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F4F8A8F-7C21-5390-A52F-6F6953E0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Model – Mixed Economy Illustration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8CF454-4F57-C893-9E7E-202328545226}"/>
              </a:ext>
            </a:extLst>
          </p:cNvPr>
          <p:cNvGrpSpPr/>
          <p:nvPr/>
        </p:nvGrpSpPr>
        <p:grpSpPr>
          <a:xfrm>
            <a:off x="2828483" y="3966220"/>
            <a:ext cx="583291" cy="847332"/>
            <a:chOff x="3509305" y="3966220"/>
            <a:chExt cx="583291" cy="847332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C9281B48-C9EA-9B2C-7AF6-539B24CD3438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Other PCCs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3F9D98B-BC2A-4162-D435-E3EBC77AED0E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D811418-3D4E-622F-E443-3160931D9E66}"/>
              </a:ext>
            </a:extLst>
          </p:cNvPr>
          <p:cNvCxnSpPr>
            <a:cxnSpLocks/>
            <a:stCxn id="168" idx="3"/>
          </p:cNvCxnSpPr>
          <p:nvPr/>
        </p:nvCxnSpPr>
        <p:spPr>
          <a:xfrm flipH="1" flipV="1">
            <a:off x="1955739" y="3456050"/>
            <a:ext cx="1164390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E725DD0-2C80-CA79-BF9D-DC117C668CC6}"/>
              </a:ext>
            </a:extLst>
          </p:cNvPr>
          <p:cNvSpPr txBox="1"/>
          <p:nvPr/>
        </p:nvSpPr>
        <p:spPr>
          <a:xfrm>
            <a:off x="1448117" y="798268"/>
            <a:ext cx="1025184" cy="481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rIns="36000" rtlCol="0" anchor="b" anchorCtr="0">
            <a:noAutofit/>
          </a:bodyPr>
          <a:lstStyle/>
          <a:p>
            <a:pPr algn="ctr"/>
            <a:r>
              <a:rPr lang="en-GB" sz="1050" dirty="0"/>
              <a:t>NHSE Region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1B135C-A529-5D19-71BD-C3101DD5FD72}"/>
              </a:ext>
            </a:extLst>
          </p:cNvPr>
          <p:cNvGrpSpPr/>
          <p:nvPr/>
        </p:nvGrpSpPr>
        <p:grpSpPr>
          <a:xfrm>
            <a:off x="1418461" y="3966220"/>
            <a:ext cx="601614" cy="847332"/>
            <a:chOff x="2314428" y="3944023"/>
            <a:chExt cx="1025184" cy="8473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6FD94CD-C18C-025B-EA09-BBFF4F9216C7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Primary Care Network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953928F-D667-21F1-7B47-835D54FEB48B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PCN</a:t>
              </a:r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2F57E09-6C35-C457-1E5B-5F3192F33AD5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1719268" y="3456050"/>
            <a:ext cx="236471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7ABE6FF-D5FC-ADB6-A801-168FAA740264}"/>
              </a:ext>
            </a:extLst>
          </p:cNvPr>
          <p:cNvSpPr txBox="1"/>
          <p:nvPr/>
        </p:nvSpPr>
        <p:spPr>
          <a:xfrm flipH="1">
            <a:off x="1518317" y="4859195"/>
            <a:ext cx="1157374" cy="359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1000" dirty="0"/>
              <a:t>Partner OR</a:t>
            </a:r>
          </a:p>
          <a:p>
            <a:pPr algn="ctr">
              <a:spcBef>
                <a:spcPts val="300"/>
              </a:spcBef>
            </a:pPr>
            <a:r>
              <a:rPr lang="en-GB" sz="1000" dirty="0"/>
              <a:t>Nominated Payee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CA59E09-D8BF-A251-0D6F-D1BAAB9CBB18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32378" y="2464379"/>
            <a:ext cx="156259" cy="128435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26CE8E2-7A2C-CC93-8152-F47D143C652D}"/>
              </a:ext>
            </a:extLst>
          </p:cNvPr>
          <p:cNvSpPr txBox="1"/>
          <p:nvPr/>
        </p:nvSpPr>
        <p:spPr>
          <a:xfrm flipH="1">
            <a:off x="2733420" y="2965643"/>
            <a:ext cx="734701" cy="1553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D774852-6452-265C-D270-953EAE6B87CD}"/>
              </a:ext>
            </a:extLst>
          </p:cNvPr>
          <p:cNvCxnSpPr>
            <a:cxnSpLocks/>
            <a:endCxn id="74" idx="2"/>
          </p:cNvCxnSpPr>
          <p:nvPr/>
        </p:nvCxnSpPr>
        <p:spPr>
          <a:xfrm rot="5400000">
            <a:off x="2101012" y="4431808"/>
            <a:ext cx="12700" cy="763488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F31F06-A3A4-203F-06D9-8392C1C713D4}"/>
              </a:ext>
            </a:extLst>
          </p:cNvPr>
          <p:cNvGrpSpPr/>
          <p:nvPr/>
        </p:nvGrpSpPr>
        <p:grpSpPr>
          <a:xfrm>
            <a:off x="3461036" y="3955546"/>
            <a:ext cx="583291" cy="847332"/>
            <a:chOff x="3509305" y="3966220"/>
            <a:chExt cx="583291" cy="847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891658-5EC6-101E-D2BC-A870C28F2F33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Other PCCs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B8F100-43F6-748F-B715-2BC8AE53CC5A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E7DBF3-AC28-361D-759D-AF92B30E6D1E}"/>
              </a:ext>
            </a:extLst>
          </p:cNvPr>
          <p:cNvCxnSpPr>
            <a:cxnSpLocks/>
            <a:stCxn id="27" idx="3"/>
          </p:cNvCxnSpPr>
          <p:nvPr/>
        </p:nvCxnSpPr>
        <p:spPr>
          <a:xfrm flipH="1" flipV="1">
            <a:off x="1955739" y="3456050"/>
            <a:ext cx="1796943" cy="4994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FD7170-BE03-734B-F5A8-9E2C42945788}"/>
              </a:ext>
            </a:extLst>
          </p:cNvPr>
          <p:cNvGrpSpPr/>
          <p:nvPr/>
        </p:nvGrpSpPr>
        <p:grpSpPr>
          <a:xfrm>
            <a:off x="4682410" y="2587521"/>
            <a:ext cx="1025184" cy="847333"/>
            <a:chOff x="2314428" y="2657723"/>
            <a:chExt cx="1025184" cy="84733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D2DEEE-F502-3944-CF87-53499E0C5B15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Sub-ICB Location 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03FE6B-1F5A-915D-6BDF-432005EDA989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 RO319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1CBC543-D598-0C82-AD0C-D1387D458E10}"/>
              </a:ext>
            </a:extLst>
          </p:cNvPr>
          <p:cNvGrpSpPr/>
          <p:nvPr/>
        </p:nvGrpSpPr>
        <p:grpSpPr>
          <a:xfrm>
            <a:off x="5430373" y="3965707"/>
            <a:ext cx="583292" cy="847332"/>
            <a:chOff x="2314428" y="3944023"/>
            <a:chExt cx="1025184" cy="8473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8846C5-8ABA-C307-29F9-883739DACD40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GP Practice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7850C5-FFE3-142E-EA3D-F2EC6F93B5D3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GP Practice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4681B7-5A9C-3993-9723-96F0A8DB73C9}"/>
              </a:ext>
            </a:extLst>
          </p:cNvPr>
          <p:cNvCxnSpPr>
            <a:cxnSpLocks/>
            <a:stCxn id="36" idx="3"/>
            <a:endCxn id="32" idx="2"/>
          </p:cNvCxnSpPr>
          <p:nvPr/>
        </p:nvCxnSpPr>
        <p:spPr>
          <a:xfrm flipH="1" flipV="1">
            <a:off x="5195002" y="3434854"/>
            <a:ext cx="527017" cy="5308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BBBBA0-9C49-FF0C-4DE8-DADB3245FA41}"/>
              </a:ext>
            </a:extLst>
          </p:cNvPr>
          <p:cNvCxnSpPr>
            <a:cxnSpLocks/>
            <a:stCxn id="33" idx="3"/>
            <a:endCxn id="44" idx="2"/>
          </p:cNvCxnSpPr>
          <p:nvPr/>
        </p:nvCxnSpPr>
        <p:spPr>
          <a:xfrm flipV="1">
            <a:off x="5195002" y="2240326"/>
            <a:ext cx="2601" cy="3471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DF34C90-57F0-02F1-190C-5C429696DAE1}"/>
              </a:ext>
            </a:extLst>
          </p:cNvPr>
          <p:cNvSpPr txBox="1"/>
          <p:nvPr/>
        </p:nvSpPr>
        <p:spPr>
          <a:xfrm flipH="1">
            <a:off x="4774293" y="2401329"/>
            <a:ext cx="84512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Geography of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99D6CF7-BE55-B26B-AA14-0FAA2E4BF8CB}"/>
              </a:ext>
            </a:extLst>
          </p:cNvPr>
          <p:cNvGrpSpPr/>
          <p:nvPr/>
        </p:nvGrpSpPr>
        <p:grpSpPr>
          <a:xfrm>
            <a:off x="4682410" y="1424050"/>
            <a:ext cx="1027785" cy="816276"/>
            <a:chOff x="1443147" y="1366767"/>
            <a:chExt cx="1027785" cy="81627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14BBEA-B915-AAFB-5B02-3E902D52CE63}"/>
                </a:ext>
              </a:extLst>
            </p:cNvPr>
            <p:cNvSpPr txBox="1"/>
            <p:nvPr/>
          </p:nvSpPr>
          <p:spPr>
            <a:xfrm>
              <a:off x="1445748" y="1366767"/>
              <a:ext cx="1025184" cy="816276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16 ICB Names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2C6F68-B42A-56FD-45E6-8630011CE842}"/>
                </a:ext>
              </a:extLst>
            </p:cNvPr>
            <p:cNvSpPr txBox="1"/>
            <p:nvPr/>
          </p:nvSpPr>
          <p:spPr>
            <a:xfrm>
              <a:off x="1443147" y="1384541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Integrated Care Board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41C422-EDF0-FCC2-9C0C-435671C23DE3}"/>
              </a:ext>
            </a:extLst>
          </p:cNvPr>
          <p:cNvGrpSpPr/>
          <p:nvPr/>
        </p:nvGrpSpPr>
        <p:grpSpPr>
          <a:xfrm>
            <a:off x="6067746" y="3965707"/>
            <a:ext cx="583291" cy="847332"/>
            <a:chOff x="3509305" y="3966220"/>
            <a:chExt cx="583291" cy="84733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7A07477-8D12-5766-FBA5-5DF17399280E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Other PCCs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5B298F6-E16F-18F8-9E64-802E32879DBD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514B07-160C-BA2B-0339-D103963269E6}"/>
              </a:ext>
            </a:extLst>
          </p:cNvPr>
          <p:cNvCxnSpPr>
            <a:cxnSpLocks/>
            <a:stCxn id="51" idx="3"/>
            <a:endCxn id="32" idx="2"/>
          </p:cNvCxnSpPr>
          <p:nvPr/>
        </p:nvCxnSpPr>
        <p:spPr>
          <a:xfrm flipH="1" flipV="1">
            <a:off x="5195002" y="3434854"/>
            <a:ext cx="1164390" cy="5308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738261F-AADF-0233-C672-CA16FA07F978}"/>
              </a:ext>
            </a:extLst>
          </p:cNvPr>
          <p:cNvGrpSpPr/>
          <p:nvPr/>
        </p:nvGrpSpPr>
        <p:grpSpPr>
          <a:xfrm>
            <a:off x="4657724" y="3965707"/>
            <a:ext cx="601614" cy="847332"/>
            <a:chOff x="2314428" y="3944023"/>
            <a:chExt cx="1025184" cy="8473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1033ED-0D6D-3B8E-B5FF-72F5AF3F3325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Primary Care Network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F37570-9614-4998-A689-7634918012D8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PCN</a:t>
              </a:r>
            </a:p>
          </p:txBody>
        </p: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75695CC-DA5F-F46C-1F80-92AA8736E1DD}"/>
              </a:ext>
            </a:extLst>
          </p:cNvPr>
          <p:cNvCxnSpPr>
            <a:cxnSpLocks/>
            <a:stCxn id="58" idx="3"/>
            <a:endCxn id="32" idx="2"/>
          </p:cNvCxnSpPr>
          <p:nvPr/>
        </p:nvCxnSpPr>
        <p:spPr>
          <a:xfrm flipV="1">
            <a:off x="4958531" y="3434854"/>
            <a:ext cx="236471" cy="5308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497355D-0816-80FD-B7FD-2A9622C32827}"/>
              </a:ext>
            </a:extLst>
          </p:cNvPr>
          <p:cNvSpPr txBox="1"/>
          <p:nvPr/>
        </p:nvSpPr>
        <p:spPr>
          <a:xfrm flipH="1">
            <a:off x="4991189" y="3693737"/>
            <a:ext cx="102518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Commissioned by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A7FA180-2549-B0C0-A443-B0B655BAFC33}"/>
              </a:ext>
            </a:extLst>
          </p:cNvPr>
          <p:cNvSpPr txBox="1"/>
          <p:nvPr/>
        </p:nvSpPr>
        <p:spPr>
          <a:xfrm flipH="1">
            <a:off x="4757580" y="4858682"/>
            <a:ext cx="1157374" cy="359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1000" dirty="0"/>
              <a:t>Partner OR</a:t>
            </a:r>
          </a:p>
          <a:p>
            <a:pPr algn="ctr">
              <a:spcBef>
                <a:spcPts val="300"/>
              </a:spcBef>
            </a:pPr>
            <a:r>
              <a:rPr lang="en-GB" sz="1000" dirty="0"/>
              <a:t>Nominated Payee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5718001-239A-45DB-97EE-4A57BEE9C7D1}"/>
              </a:ext>
            </a:extLst>
          </p:cNvPr>
          <p:cNvGrpSpPr/>
          <p:nvPr/>
        </p:nvGrpSpPr>
        <p:grpSpPr>
          <a:xfrm>
            <a:off x="6700299" y="3202459"/>
            <a:ext cx="583291" cy="457552"/>
            <a:chOff x="4035339" y="1283657"/>
            <a:chExt cx="507771" cy="37509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524EFA9-7D1D-75B8-2BA7-D9EF767BCD0B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900" dirty="0"/>
                <a:t>Site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B7FE431-E6FB-31AF-B661-C7E66E05B9AE}"/>
                </a:ext>
              </a:extLst>
            </p:cNvPr>
            <p:cNvSpPr txBox="1"/>
            <p:nvPr/>
          </p:nvSpPr>
          <p:spPr>
            <a:xfrm>
              <a:off x="4035340" y="1283657"/>
              <a:ext cx="507770" cy="137008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</p:txBody>
        </p:sp>
      </p:grp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A1CB482E-5B0F-B45F-255B-DA6F21428C52}"/>
              </a:ext>
            </a:extLst>
          </p:cNvPr>
          <p:cNvCxnSpPr>
            <a:cxnSpLocks/>
            <a:stCxn id="64" idx="3"/>
            <a:endCxn id="32" idx="3"/>
          </p:cNvCxnSpPr>
          <p:nvPr/>
        </p:nvCxnSpPr>
        <p:spPr>
          <a:xfrm rot="16200000" flipV="1">
            <a:off x="6257373" y="2467886"/>
            <a:ext cx="184794" cy="128435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83CFC51-51DE-A303-D760-3023C141F62A}"/>
              </a:ext>
            </a:extLst>
          </p:cNvPr>
          <p:cNvSpPr txBox="1"/>
          <p:nvPr/>
        </p:nvSpPr>
        <p:spPr>
          <a:xfrm flipH="1">
            <a:off x="5972683" y="2983418"/>
            <a:ext cx="734701" cy="1553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B8F3FADD-6AB1-E37F-B7E4-89B2B1B85638}"/>
              </a:ext>
            </a:extLst>
          </p:cNvPr>
          <p:cNvCxnSpPr>
            <a:stCxn id="35" idx="2"/>
            <a:endCxn id="57" idx="2"/>
          </p:cNvCxnSpPr>
          <p:nvPr/>
        </p:nvCxnSpPr>
        <p:spPr>
          <a:xfrm rot="5400000">
            <a:off x="5340275" y="4431295"/>
            <a:ext cx="12700" cy="763488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E2C0A6-0BF0-CD0E-9221-4E175F1E8B07}"/>
              </a:ext>
            </a:extLst>
          </p:cNvPr>
          <p:cNvGrpSpPr/>
          <p:nvPr/>
        </p:nvGrpSpPr>
        <p:grpSpPr>
          <a:xfrm>
            <a:off x="6700299" y="3955033"/>
            <a:ext cx="583291" cy="847332"/>
            <a:chOff x="3509305" y="3966220"/>
            <a:chExt cx="583291" cy="84733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EF9B4B-3FF1-0FA4-3950-52BCBF7C6269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Other PCCs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AD0BAD-7EBE-632C-2AB6-971FAC7709A2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A3A3EAA-C66B-528B-F49D-9A5526BC894E}"/>
              </a:ext>
            </a:extLst>
          </p:cNvPr>
          <p:cNvCxnSpPr>
            <a:cxnSpLocks/>
            <a:stCxn id="78" idx="3"/>
            <a:endCxn id="32" idx="2"/>
          </p:cNvCxnSpPr>
          <p:nvPr/>
        </p:nvCxnSpPr>
        <p:spPr>
          <a:xfrm flipH="1" flipV="1">
            <a:off x="5195002" y="3434854"/>
            <a:ext cx="1796943" cy="5201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EE32B21-2B07-12A9-6A98-78C5118CAC2D}"/>
              </a:ext>
            </a:extLst>
          </p:cNvPr>
          <p:cNvSpPr txBox="1"/>
          <p:nvPr/>
        </p:nvSpPr>
        <p:spPr>
          <a:xfrm flipH="1">
            <a:off x="6267618" y="3693737"/>
            <a:ext cx="71271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524A49E-330D-0C72-4CF9-9F1F2D6A5B41}"/>
              </a:ext>
            </a:extLst>
          </p:cNvPr>
          <p:cNvGrpSpPr/>
          <p:nvPr/>
        </p:nvGrpSpPr>
        <p:grpSpPr>
          <a:xfrm>
            <a:off x="7532861" y="2587521"/>
            <a:ext cx="1025184" cy="847333"/>
            <a:chOff x="2314428" y="2657723"/>
            <a:chExt cx="1025184" cy="84733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8A19591-F0D9-F2A6-6A84-D26558F4F990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Sub-ICB Location 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77D63E-4C01-6D67-DB1E-882A738265B1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RO319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426C857-0779-DC8C-E2A6-62B464A72C35}"/>
              </a:ext>
            </a:extLst>
          </p:cNvPr>
          <p:cNvGrpSpPr/>
          <p:nvPr/>
        </p:nvGrpSpPr>
        <p:grpSpPr>
          <a:xfrm>
            <a:off x="8280824" y="3954986"/>
            <a:ext cx="583292" cy="847332"/>
            <a:chOff x="2314428" y="3944023"/>
            <a:chExt cx="1025184" cy="84733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0DEE05E-5BBB-0B35-3707-8CE97596BE8E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GP Practice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B66EDE4-412C-5EA9-9E10-5A9DFA38A913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GP Practice</a:t>
              </a:r>
            </a:p>
          </p:txBody>
        </p: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5910E02-7A2B-D20C-CEC6-3A65062BEC63}"/>
              </a:ext>
            </a:extLst>
          </p:cNvPr>
          <p:cNvCxnSpPr>
            <a:cxnSpLocks/>
            <a:stCxn id="86" idx="3"/>
            <a:endCxn id="82" idx="2"/>
          </p:cNvCxnSpPr>
          <p:nvPr/>
        </p:nvCxnSpPr>
        <p:spPr>
          <a:xfrm flipH="1" flipV="1">
            <a:off x="8045453" y="3434854"/>
            <a:ext cx="527017" cy="5201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A7A41C-43BA-4880-B077-C5D659956A33}"/>
              </a:ext>
            </a:extLst>
          </p:cNvPr>
          <p:cNvGrpSpPr/>
          <p:nvPr/>
        </p:nvGrpSpPr>
        <p:grpSpPr>
          <a:xfrm>
            <a:off x="8918197" y="3954986"/>
            <a:ext cx="583291" cy="847332"/>
            <a:chOff x="3509305" y="3966220"/>
            <a:chExt cx="583291" cy="84733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E6F6F47-93BE-F942-7DF7-663F4C628C9C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Other PCCs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F727C1D-2D75-632B-9284-C657C88A3DEB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FE3534F-2C79-444C-D744-D6DB9DF9784C}"/>
              </a:ext>
            </a:extLst>
          </p:cNvPr>
          <p:cNvCxnSpPr>
            <a:cxnSpLocks/>
            <a:stCxn id="90" idx="3"/>
            <a:endCxn id="82" idx="2"/>
          </p:cNvCxnSpPr>
          <p:nvPr/>
        </p:nvCxnSpPr>
        <p:spPr>
          <a:xfrm flipH="1" flipV="1">
            <a:off x="8045453" y="3434854"/>
            <a:ext cx="1164390" cy="5201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E105042-5A5D-29C0-C00B-983AAC7F79C3}"/>
              </a:ext>
            </a:extLst>
          </p:cNvPr>
          <p:cNvGrpSpPr/>
          <p:nvPr/>
        </p:nvGrpSpPr>
        <p:grpSpPr>
          <a:xfrm>
            <a:off x="7508175" y="3954986"/>
            <a:ext cx="601614" cy="847332"/>
            <a:chOff x="2314428" y="3944023"/>
            <a:chExt cx="1025184" cy="84733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D960628-1D10-5932-4D64-754C4A618DBB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Primary Care Network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B5AF858-DCB7-3E59-CE85-7927AED2DB1E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PCN</a:t>
              </a: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96062E0-E8F1-D4A9-CFF8-3E509B47085C}"/>
              </a:ext>
            </a:extLst>
          </p:cNvPr>
          <p:cNvCxnSpPr>
            <a:cxnSpLocks/>
            <a:stCxn id="95" idx="3"/>
            <a:endCxn id="82" idx="2"/>
          </p:cNvCxnSpPr>
          <p:nvPr/>
        </p:nvCxnSpPr>
        <p:spPr>
          <a:xfrm flipV="1">
            <a:off x="7808982" y="3434854"/>
            <a:ext cx="236471" cy="5201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CD30876-8A51-C672-1784-B81466F8EF07}"/>
              </a:ext>
            </a:extLst>
          </p:cNvPr>
          <p:cNvSpPr txBox="1"/>
          <p:nvPr/>
        </p:nvSpPr>
        <p:spPr>
          <a:xfrm flipH="1">
            <a:off x="7841640" y="3693737"/>
            <a:ext cx="102518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Commissioned by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4F631D0-9333-901A-B507-9A1CCD22E217}"/>
              </a:ext>
            </a:extLst>
          </p:cNvPr>
          <p:cNvSpPr txBox="1"/>
          <p:nvPr/>
        </p:nvSpPr>
        <p:spPr>
          <a:xfrm flipH="1">
            <a:off x="7608031" y="4847961"/>
            <a:ext cx="1157374" cy="359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1000" dirty="0"/>
              <a:t>Partner OR</a:t>
            </a:r>
          </a:p>
          <a:p>
            <a:pPr algn="ctr">
              <a:spcBef>
                <a:spcPts val="300"/>
              </a:spcBef>
            </a:pPr>
            <a:r>
              <a:rPr lang="en-GB" sz="1000" dirty="0"/>
              <a:t>Nominated Payee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1389FD5-65E8-106E-6383-0439EA031EDB}"/>
              </a:ext>
            </a:extLst>
          </p:cNvPr>
          <p:cNvGrpSpPr/>
          <p:nvPr/>
        </p:nvGrpSpPr>
        <p:grpSpPr>
          <a:xfrm>
            <a:off x="9550750" y="3191738"/>
            <a:ext cx="583291" cy="457552"/>
            <a:chOff x="4035339" y="1283657"/>
            <a:chExt cx="507771" cy="37509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7550048-8D10-A523-2869-1F9FC9B3D5AC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900" dirty="0"/>
                <a:t>Site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E84689E-25BB-1E56-6D20-CA5C9F51F26A}"/>
                </a:ext>
              </a:extLst>
            </p:cNvPr>
            <p:cNvSpPr txBox="1"/>
            <p:nvPr/>
          </p:nvSpPr>
          <p:spPr>
            <a:xfrm>
              <a:off x="4035340" y="1283657"/>
              <a:ext cx="507770" cy="137008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</p:txBody>
        </p:sp>
      </p:grp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F4D3CF47-A9A2-A36E-48A5-03E971CF33DF}"/>
              </a:ext>
            </a:extLst>
          </p:cNvPr>
          <p:cNvCxnSpPr>
            <a:cxnSpLocks/>
            <a:stCxn id="102" idx="3"/>
            <a:endCxn id="82" idx="3"/>
          </p:cNvCxnSpPr>
          <p:nvPr/>
        </p:nvCxnSpPr>
        <p:spPr>
          <a:xfrm rot="16200000" flipV="1">
            <a:off x="9113185" y="2462526"/>
            <a:ext cx="174073" cy="128435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1A5FDC9-CBF3-E5C4-9E68-11466179D80B}"/>
              </a:ext>
            </a:extLst>
          </p:cNvPr>
          <p:cNvSpPr txBox="1"/>
          <p:nvPr/>
        </p:nvSpPr>
        <p:spPr>
          <a:xfrm flipH="1">
            <a:off x="8823134" y="2972697"/>
            <a:ext cx="734701" cy="1553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55AD2EC6-53C1-A854-656A-DB458CBEA87C}"/>
              </a:ext>
            </a:extLst>
          </p:cNvPr>
          <p:cNvCxnSpPr>
            <a:stCxn id="85" idx="2"/>
            <a:endCxn id="94" idx="2"/>
          </p:cNvCxnSpPr>
          <p:nvPr/>
        </p:nvCxnSpPr>
        <p:spPr>
          <a:xfrm rot="5400000">
            <a:off x="8190726" y="4420574"/>
            <a:ext cx="12700" cy="763488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291AE5C-B628-3BB2-B716-44F89D946577}"/>
              </a:ext>
            </a:extLst>
          </p:cNvPr>
          <p:cNvGrpSpPr/>
          <p:nvPr/>
        </p:nvGrpSpPr>
        <p:grpSpPr>
          <a:xfrm>
            <a:off x="9550750" y="3944312"/>
            <a:ext cx="583291" cy="847332"/>
            <a:chOff x="3509305" y="3966220"/>
            <a:chExt cx="583291" cy="847332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BF6379A-65F6-CA21-6C1E-E5731EE2F0FC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Other PCCs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13F2C96-4463-A6AA-F531-D8A1F33D5F5D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5E1293B-3368-C96F-2968-8E9E4B6D999D}"/>
              </a:ext>
            </a:extLst>
          </p:cNvPr>
          <p:cNvCxnSpPr>
            <a:cxnSpLocks/>
            <a:stCxn id="113" idx="3"/>
            <a:endCxn id="82" idx="2"/>
          </p:cNvCxnSpPr>
          <p:nvPr/>
        </p:nvCxnSpPr>
        <p:spPr>
          <a:xfrm flipH="1" flipV="1">
            <a:off x="8045453" y="3434854"/>
            <a:ext cx="1796943" cy="5094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9D1AC214-F4BF-2B74-2FED-6283B3EDCB20}"/>
              </a:ext>
            </a:extLst>
          </p:cNvPr>
          <p:cNvSpPr txBox="1"/>
          <p:nvPr/>
        </p:nvSpPr>
        <p:spPr>
          <a:xfrm flipH="1">
            <a:off x="9082566" y="3693737"/>
            <a:ext cx="71271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2019325-2FA1-D9F9-AD14-AEEE69B81732}"/>
              </a:ext>
            </a:extLst>
          </p:cNvPr>
          <p:cNvCxnSpPr>
            <a:cxnSpLocks/>
            <a:stCxn id="83" idx="3"/>
            <a:endCxn id="44" idx="2"/>
          </p:cNvCxnSpPr>
          <p:nvPr/>
        </p:nvCxnSpPr>
        <p:spPr>
          <a:xfrm flipH="1" flipV="1">
            <a:off x="5197603" y="2240326"/>
            <a:ext cx="2847850" cy="3471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3F60A867-D784-87BB-64DF-CBDF8779C7F7}"/>
              </a:ext>
            </a:extLst>
          </p:cNvPr>
          <p:cNvSpPr txBox="1"/>
          <p:nvPr/>
        </p:nvSpPr>
        <p:spPr>
          <a:xfrm flipH="1">
            <a:off x="7018414" y="2418848"/>
            <a:ext cx="84512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Geography of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E2222F9-5733-6EC0-0C55-E4B0074D3E5C}"/>
              </a:ext>
            </a:extLst>
          </p:cNvPr>
          <p:cNvGrpSpPr/>
          <p:nvPr/>
        </p:nvGrpSpPr>
        <p:grpSpPr>
          <a:xfrm>
            <a:off x="10310583" y="2587521"/>
            <a:ext cx="1025184" cy="847333"/>
            <a:chOff x="2314428" y="2657723"/>
            <a:chExt cx="1025184" cy="847333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BD35EC0-4203-556B-2E60-384372C995C3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Sub-ICB Location 3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FADEBA4-F840-EE1D-9DFC-FCBAF6A1342C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RO319</a:t>
              </a: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DAAB1BB-FA55-58B9-A6FF-934BF8877215}"/>
              </a:ext>
            </a:extLst>
          </p:cNvPr>
          <p:cNvCxnSpPr>
            <a:cxnSpLocks/>
            <a:stCxn id="123" idx="3"/>
            <a:endCxn id="44" idx="3"/>
          </p:cNvCxnSpPr>
          <p:nvPr/>
        </p:nvCxnSpPr>
        <p:spPr>
          <a:xfrm flipH="1" flipV="1">
            <a:off x="5710195" y="1832188"/>
            <a:ext cx="5112980" cy="75533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242D0C7-B717-C920-65B8-EF9A52F8348D}"/>
              </a:ext>
            </a:extLst>
          </p:cNvPr>
          <p:cNvSpPr txBox="1"/>
          <p:nvPr/>
        </p:nvSpPr>
        <p:spPr>
          <a:xfrm flipH="1">
            <a:off x="9809799" y="2417639"/>
            <a:ext cx="84512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Geography of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0D83A31-5187-1137-66AF-2CA3AE8D4FBE}"/>
              </a:ext>
            </a:extLst>
          </p:cNvPr>
          <p:cNvGrpSpPr/>
          <p:nvPr/>
        </p:nvGrpSpPr>
        <p:grpSpPr>
          <a:xfrm>
            <a:off x="10283925" y="3687510"/>
            <a:ext cx="1358650" cy="1524531"/>
            <a:chOff x="8294032" y="444247"/>
            <a:chExt cx="1358650" cy="1524531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86D3596-8276-0C3E-C40B-514D12643630}"/>
                </a:ext>
              </a:extLst>
            </p:cNvPr>
            <p:cNvGrpSpPr/>
            <p:nvPr/>
          </p:nvGrpSpPr>
          <p:grpSpPr>
            <a:xfrm>
              <a:off x="9066681" y="716730"/>
              <a:ext cx="583292" cy="847332"/>
              <a:chOff x="2314428" y="3944023"/>
              <a:chExt cx="1025184" cy="847332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83D3A4B-45FC-BBF7-7F60-AB1F6914CF05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GP Practice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51607D0-F3A9-D620-4A28-00134155CABA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GP Practice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2948BE2-F4B5-4A92-A070-44335CA045ED}"/>
                </a:ext>
              </a:extLst>
            </p:cNvPr>
            <p:cNvGrpSpPr/>
            <p:nvPr/>
          </p:nvGrpSpPr>
          <p:grpSpPr>
            <a:xfrm>
              <a:off x="8294032" y="716730"/>
              <a:ext cx="601614" cy="847332"/>
              <a:chOff x="2314428" y="3944023"/>
              <a:chExt cx="1025184" cy="847332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121A712-76BC-5F55-035F-07FD965DB641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Primary Care Network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AFEDE8B-4C16-2769-6F12-0DB4A1DAF8ED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8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dirty="0"/>
                  <a:t>PCN</a:t>
                </a: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E6E7A8B-745D-8F67-CFA1-24EF77FA0AE0}"/>
                </a:ext>
              </a:extLst>
            </p:cNvPr>
            <p:cNvSpPr txBox="1"/>
            <p:nvPr/>
          </p:nvSpPr>
          <p:spPr>
            <a:xfrm flipH="1">
              <a:off x="8627497" y="444247"/>
              <a:ext cx="102518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Commissioned by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2F79748-936D-226F-DC1F-D321E02757E1}"/>
                </a:ext>
              </a:extLst>
            </p:cNvPr>
            <p:cNvSpPr txBox="1"/>
            <p:nvPr/>
          </p:nvSpPr>
          <p:spPr>
            <a:xfrm flipH="1">
              <a:off x="8393888" y="1609705"/>
              <a:ext cx="1157374" cy="3590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Partner OR</a:t>
              </a:r>
            </a:p>
            <a:p>
              <a:pPr algn="ctr">
                <a:spcBef>
                  <a:spcPts val="300"/>
                </a:spcBef>
              </a:pPr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Nominated Payee</a:t>
              </a:r>
            </a:p>
          </p:txBody>
        </p:sp>
        <p:cxnSp>
          <p:nvCxnSpPr>
            <p:cNvPr id="143" name="Connector: Elbow 142">
              <a:extLst>
                <a:ext uri="{FF2B5EF4-FFF2-40B4-BE49-F238E27FC236}">
                  <a16:creationId xmlns:a16="http://schemas.microsoft.com/office/drawing/2014/main" id="{B27215CB-88AF-D9F8-BCEC-C88C3B2E97DA}"/>
                </a:ext>
              </a:extLst>
            </p:cNvPr>
            <p:cNvCxnSpPr>
              <a:stCxn id="135" idx="2"/>
              <a:endCxn id="138" idx="2"/>
            </p:cNvCxnSpPr>
            <p:nvPr/>
          </p:nvCxnSpPr>
          <p:spPr>
            <a:xfrm rot="5400000">
              <a:off x="8976583" y="1182318"/>
              <a:ext cx="12700" cy="763488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D7A71D2-AE84-AF0B-0808-E98244EAC62D}"/>
              </a:ext>
            </a:extLst>
          </p:cNvPr>
          <p:cNvCxnSpPr>
            <a:cxnSpLocks/>
          </p:cNvCxnSpPr>
          <p:nvPr/>
        </p:nvCxnSpPr>
        <p:spPr>
          <a:xfrm>
            <a:off x="4407785" y="775839"/>
            <a:ext cx="29645" cy="4438358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FED1901C-93DA-00E6-2C26-61926CC172AC}"/>
              </a:ext>
            </a:extLst>
          </p:cNvPr>
          <p:cNvSpPr txBox="1"/>
          <p:nvPr/>
        </p:nvSpPr>
        <p:spPr>
          <a:xfrm flipH="1">
            <a:off x="1751926" y="3711493"/>
            <a:ext cx="102518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Commissioned by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5B14965-D763-58C1-6D7F-5803CB1055AC}"/>
              </a:ext>
            </a:extLst>
          </p:cNvPr>
          <p:cNvSpPr txBox="1"/>
          <p:nvPr/>
        </p:nvSpPr>
        <p:spPr>
          <a:xfrm flipH="1">
            <a:off x="3205915" y="3782517"/>
            <a:ext cx="71271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4B7AE-383A-ABA0-8EFD-2C6524FC5676}"/>
              </a:ext>
            </a:extLst>
          </p:cNvPr>
          <p:cNvSpPr txBox="1"/>
          <p:nvPr/>
        </p:nvSpPr>
        <p:spPr>
          <a:xfrm rot="16200000">
            <a:off x="2129215" y="2186959"/>
            <a:ext cx="736150" cy="421909"/>
          </a:xfrm>
          <a:prstGeom prst="leftRightArrow">
            <a:avLst>
              <a:gd name="adj1" fmla="val 67805"/>
              <a:gd name="adj2" fmla="val 29549"/>
            </a:avLst>
          </a:prstGeom>
          <a:solidFill>
            <a:srgbClr val="C000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 to 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063530-A3D8-DC7A-B84C-65424D53F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40" y="2960764"/>
            <a:ext cx="3718065" cy="2781975"/>
          </a:xfrm>
          <a:prstGeom prst="rect">
            <a:avLst/>
          </a:prstGeom>
        </p:spPr>
      </p:pic>
      <p:pic>
        <p:nvPicPr>
          <p:cNvPr id="120" name="Graphic 119" descr="Badge 3 with solid fill">
            <a:extLst>
              <a:ext uri="{FF2B5EF4-FFF2-40B4-BE49-F238E27FC236}">
                <a16:creationId xmlns:a16="http://schemas.microsoft.com/office/drawing/2014/main" id="{4768FF54-1264-A9F2-A7F1-23533803E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637" y="2564166"/>
            <a:ext cx="212751" cy="212751"/>
          </a:xfrm>
          <a:prstGeom prst="rect">
            <a:avLst/>
          </a:prstGeom>
        </p:spPr>
      </p:pic>
      <p:pic>
        <p:nvPicPr>
          <p:cNvPr id="128" name="Graphic 127" descr="Badge with solid fill">
            <a:extLst>
              <a:ext uri="{FF2B5EF4-FFF2-40B4-BE49-F238E27FC236}">
                <a16:creationId xmlns:a16="http://schemas.microsoft.com/office/drawing/2014/main" id="{B417D307-B4B5-F803-97A4-769510E5B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057" y="1383531"/>
            <a:ext cx="212751" cy="212751"/>
          </a:xfrm>
          <a:prstGeom prst="rect">
            <a:avLst/>
          </a:prstGeom>
        </p:spPr>
      </p:pic>
      <p:pic>
        <p:nvPicPr>
          <p:cNvPr id="129" name="Graphic 128" descr="Badge 1 with solid fill">
            <a:extLst>
              <a:ext uri="{FF2B5EF4-FFF2-40B4-BE49-F238E27FC236}">
                <a16:creationId xmlns:a16="http://schemas.microsoft.com/office/drawing/2014/main" id="{74BE3A9A-74E2-905A-24BF-BD620D7A6B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4637" y="783757"/>
            <a:ext cx="212751" cy="212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FC108B-FB21-9818-5E6C-2C030A1177AD}"/>
              </a:ext>
            </a:extLst>
          </p:cNvPr>
          <p:cNvSpPr txBox="1"/>
          <p:nvPr/>
        </p:nvSpPr>
        <p:spPr>
          <a:xfrm flipH="1">
            <a:off x="1978637" y="848083"/>
            <a:ext cx="2390302" cy="590534"/>
          </a:xfrm>
          <a:prstGeom prst="flowChartMerg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GB" sz="1400" i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ICBs with only one </a:t>
            </a:r>
          </a:p>
          <a:p>
            <a:pPr algn="ctr"/>
            <a:r>
              <a:rPr lang="en-GB" sz="1400" i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‘sub’ ICB location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05FDA-7064-5F31-F122-6A50CDEE4CE6}"/>
              </a:ext>
            </a:extLst>
          </p:cNvPr>
          <p:cNvSpPr txBox="1"/>
          <p:nvPr/>
        </p:nvSpPr>
        <p:spPr>
          <a:xfrm flipH="1">
            <a:off x="5801465" y="848083"/>
            <a:ext cx="2247574" cy="590534"/>
          </a:xfrm>
          <a:prstGeom prst="flowChartMerge">
            <a:avLst/>
          </a:prstGeom>
          <a:solidFill>
            <a:srgbClr val="FEE2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defRPr sz="1400" i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rgbClr val="C00000"/>
                </a:solidFill>
              </a:rPr>
              <a:t>16 ICBs with multiple </a:t>
            </a:r>
          </a:p>
          <a:p>
            <a:r>
              <a:rPr lang="en-GB" dirty="0">
                <a:solidFill>
                  <a:srgbClr val="C00000"/>
                </a:solidFill>
              </a:rPr>
              <a:t>sub-ICB locations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09FF93-2B53-1F94-8AA9-958A7954D581}"/>
              </a:ext>
            </a:extLst>
          </p:cNvPr>
          <p:cNvSpPr txBox="1"/>
          <p:nvPr/>
        </p:nvSpPr>
        <p:spPr>
          <a:xfrm flipH="1">
            <a:off x="11146976" y="218723"/>
            <a:ext cx="881032" cy="788320"/>
          </a:xfrm>
          <a:prstGeom prst="snip1Rect">
            <a:avLst>
              <a:gd name="adj" fmla="val 15859"/>
            </a:avLst>
          </a:prstGeom>
          <a:solidFill>
            <a:srgbClr val="FFFF99"/>
          </a:solidFill>
          <a:ln>
            <a:solidFill>
              <a:srgbClr val="FFCC99"/>
            </a:solidFill>
          </a:ln>
        </p:spPr>
        <p:txBody>
          <a:bodyPr wrap="square" lIns="0" tIns="0" rIns="36000" bIns="36000" rtlCol="0" anchor="ctr" anchorCtr="0">
            <a:spAutoFit/>
          </a:bodyPr>
          <a:lstStyle/>
          <a:p>
            <a:pPr algn="ctr"/>
            <a:r>
              <a:rPr lang="en-GB" sz="1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Economy  “26+16”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8F5B617D-9D17-00DB-50BB-B822D8FA8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7</a:t>
            </a:fld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5EADA1-C0BA-1D24-103E-C6D2F6517AF6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1955739" y="1279604"/>
            <a:ext cx="4970" cy="1465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82F1EB0-BADB-F0F7-D150-39F3385D4913}"/>
              </a:ext>
            </a:extLst>
          </p:cNvPr>
          <p:cNvSpPr txBox="1"/>
          <p:nvPr/>
        </p:nvSpPr>
        <p:spPr>
          <a:xfrm>
            <a:off x="5641011" y="2521227"/>
            <a:ext cx="169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050" dirty="0">
                <a:solidFill>
                  <a:srgbClr val="C00000"/>
                </a:solidFill>
              </a:rPr>
              <a:t>80 Sub-ICB Locations</a:t>
            </a:r>
          </a:p>
        </p:txBody>
      </p:sp>
    </p:spTree>
    <p:extLst>
      <p:ext uri="{BB962C8B-B14F-4D97-AF65-F5344CB8AC3E}">
        <p14:creationId xmlns:p14="http://schemas.microsoft.com/office/powerpoint/2010/main" val="10162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868696-D6AF-F8BC-1B52-B2BDA066C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48" y="936855"/>
            <a:ext cx="11492747" cy="403495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2791D76-AA31-1021-AF0B-5DD64B9811E4}"/>
              </a:ext>
            </a:extLst>
          </p:cNvPr>
          <p:cNvSpPr/>
          <p:nvPr/>
        </p:nvSpPr>
        <p:spPr>
          <a:xfrm>
            <a:off x="1473866" y="6396931"/>
            <a:ext cx="902369" cy="34702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  <a:cs typeface="Calibri" panose="020F0502020204030204" pitchFamily="34" charset="0"/>
              </a:rPr>
              <a:t>Primary Role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9E121AD-BFC0-B229-36B8-38667F93BA22}"/>
              </a:ext>
            </a:extLst>
          </p:cNvPr>
          <p:cNvSpPr/>
          <p:nvPr/>
        </p:nvSpPr>
        <p:spPr>
          <a:xfrm>
            <a:off x="2522539" y="6396931"/>
            <a:ext cx="902369" cy="347024"/>
          </a:xfrm>
          <a:prstGeom prst="round2Diag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Calibri" panose="020F0502020204030204" pitchFamily="34" charset="0"/>
              </a:rPr>
              <a:t>Non-Primary Role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F4F8A8F-7C21-5390-A52F-6F6953E0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Manifestation of Mixed Economy - Lack of Granularity: </a:t>
            </a:r>
            <a:r>
              <a:rPr lang="en-GB" dirty="0" err="1"/>
              <a:t>PaPI</a:t>
            </a:r>
            <a:r>
              <a:rPr lang="en-GB" dirty="0"/>
              <a:t> </a:t>
            </a:r>
            <a:r>
              <a:rPr lang="en-GB"/>
              <a:t>National Dashboard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F83014-6CE7-6C9E-5BC1-3CF7A8C79EB2}"/>
              </a:ext>
            </a:extLst>
          </p:cNvPr>
          <p:cNvSpPr txBox="1"/>
          <p:nvPr/>
        </p:nvSpPr>
        <p:spPr>
          <a:xfrm flipH="1">
            <a:off x="6096000" y="2004994"/>
            <a:ext cx="2390302" cy="681055"/>
          </a:xfrm>
          <a:prstGeom prst="flowChartMerg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GB" sz="1400" i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 ICB with only one </a:t>
            </a:r>
          </a:p>
          <a:p>
            <a:pPr algn="ctr"/>
            <a:r>
              <a:rPr lang="en-GB" sz="1400" i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‘sub’ ICB </a:t>
            </a:r>
          </a:p>
          <a:p>
            <a:pPr algn="ctr"/>
            <a:r>
              <a:rPr lang="en-GB" sz="1400" i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633147-CFAD-B70E-3026-5D820E541521}"/>
              </a:ext>
            </a:extLst>
          </p:cNvPr>
          <p:cNvSpPr/>
          <p:nvPr/>
        </p:nvSpPr>
        <p:spPr>
          <a:xfrm>
            <a:off x="2273967" y="4052374"/>
            <a:ext cx="1359569" cy="1059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CF1EB2-7FED-AF88-22C0-5660C50F1258}"/>
              </a:ext>
            </a:extLst>
          </p:cNvPr>
          <p:cNvGrpSpPr/>
          <p:nvPr/>
        </p:nvGrpSpPr>
        <p:grpSpPr>
          <a:xfrm>
            <a:off x="434846" y="3300295"/>
            <a:ext cx="11492748" cy="2700455"/>
            <a:chOff x="434846" y="3300295"/>
            <a:chExt cx="11492748" cy="27004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FDB9AC-8BDB-F077-9FD6-15A90606E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3" t="27759" b="3525"/>
            <a:stretch/>
          </p:blipFill>
          <p:spPr>
            <a:xfrm>
              <a:off x="434846" y="3300295"/>
              <a:ext cx="11492748" cy="2700455"/>
            </a:xfrm>
            <a:prstGeom prst="rect">
              <a:avLst/>
            </a:prstGeom>
            <a:ln w="19050">
              <a:solidFill>
                <a:srgbClr val="66CCFF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52007F-D977-5954-EA27-A262ABC8DFC6}"/>
                </a:ext>
              </a:extLst>
            </p:cNvPr>
            <p:cNvSpPr txBox="1"/>
            <p:nvPr/>
          </p:nvSpPr>
          <p:spPr>
            <a:xfrm flipH="1">
              <a:off x="6431389" y="3313958"/>
              <a:ext cx="2210670" cy="669836"/>
            </a:xfrm>
            <a:prstGeom prst="flowChartMerge">
              <a:avLst/>
            </a:prstGeom>
            <a:solidFill>
              <a:srgbClr val="FEE2EB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defRPr sz="1400" i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GB" dirty="0"/>
                <a:t>ICB with multiple</a:t>
              </a:r>
            </a:p>
            <a:p>
              <a:r>
                <a:rPr lang="en-GB" dirty="0"/>
                <a:t>sub-ICB</a:t>
              </a:r>
            </a:p>
            <a:p>
              <a:r>
                <a:rPr lang="en-GB" dirty="0"/>
                <a:t>locations</a:t>
              </a:r>
            </a:p>
          </p:txBody>
        </p: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6F4F6F8-3065-93FB-7118-B658AC3FE851}"/>
              </a:ext>
            </a:extLst>
          </p:cNvPr>
          <p:cNvSpPr/>
          <p:nvPr/>
        </p:nvSpPr>
        <p:spPr>
          <a:xfrm>
            <a:off x="3234690" y="4082333"/>
            <a:ext cx="2855212" cy="1079078"/>
          </a:xfrm>
          <a:prstGeom prst="rightArrow">
            <a:avLst>
              <a:gd name="adj1" fmla="val 86257"/>
              <a:gd name="adj2" fmla="val 18219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Aptos" panose="020B0004020202020204" pitchFamily="34" charset="0"/>
              </a:rPr>
              <a:t>Uses Continuing Healthcare (CHC) programme local table to provide meaningful names (ex CCG) for sub ICB locations codes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C6563A-23AF-587F-6F44-7441DB869F15}"/>
              </a:ext>
            </a:extLst>
          </p:cNvPr>
          <p:cNvSpPr/>
          <p:nvPr/>
        </p:nvSpPr>
        <p:spPr>
          <a:xfrm>
            <a:off x="2444815" y="5070725"/>
            <a:ext cx="1359569" cy="1059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B1796-35AB-3CD7-91B4-339BC46E1CD1}"/>
              </a:ext>
            </a:extLst>
          </p:cNvPr>
          <p:cNvSpPr txBox="1"/>
          <p:nvPr/>
        </p:nvSpPr>
        <p:spPr>
          <a:xfrm>
            <a:off x="8050635" y="6000750"/>
            <a:ext cx="3065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>
                <a:solidFill>
                  <a:srgbClr val="42424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5"/>
              </a:rPr>
              <a:t>https://apps.model.nhs.uk/report/PaPi</a:t>
            </a:r>
            <a:r>
              <a:rPr lang="en-US" sz="1400" i="1" dirty="0">
                <a:solidFill>
                  <a:srgbClr val="42424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742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06643020-2CC5-DB74-163D-818754215725}"/>
              </a:ext>
            </a:extLst>
          </p:cNvPr>
          <p:cNvSpPr/>
          <p:nvPr/>
        </p:nvSpPr>
        <p:spPr>
          <a:xfrm>
            <a:off x="110063" y="2379686"/>
            <a:ext cx="11839166" cy="116183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bIns="0" rtlCol="0" anchor="t" anchorCtr="0"/>
          <a:lstStyle/>
          <a:p>
            <a:r>
              <a:rPr lang="en-GB" sz="1050" dirty="0" err="1">
                <a:solidFill>
                  <a:srgbClr val="0070C0"/>
                </a:solidFill>
              </a:rPr>
              <a:t>OrgType</a:t>
            </a:r>
            <a:r>
              <a:rPr lang="en-GB" sz="1050" dirty="0">
                <a:solidFill>
                  <a:srgbClr val="0070C0"/>
                </a:solidFill>
              </a:rPr>
              <a:t> RO98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C912479-B785-9F81-FD1E-4E9A872738F2}"/>
              </a:ext>
            </a:extLst>
          </p:cNvPr>
          <p:cNvSpPr txBox="1"/>
          <p:nvPr/>
        </p:nvSpPr>
        <p:spPr>
          <a:xfrm>
            <a:off x="239155" y="1406274"/>
            <a:ext cx="1025184" cy="83437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Strategic Partnership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RO261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10648AD-8E31-AB70-D7F8-5FBC4997E5F1}"/>
              </a:ext>
            </a:extLst>
          </p:cNvPr>
          <p:cNvSpPr txBox="1"/>
          <p:nvPr/>
        </p:nvSpPr>
        <p:spPr>
          <a:xfrm>
            <a:off x="222242" y="3816401"/>
            <a:ext cx="1025184" cy="625242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Prescribing Cost Centre (PCC) RO177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EBE7795-5C39-9879-5914-F8D7E44AA7C1}"/>
              </a:ext>
            </a:extLst>
          </p:cNvPr>
          <p:cNvSpPr txBox="1"/>
          <p:nvPr/>
        </p:nvSpPr>
        <p:spPr>
          <a:xfrm>
            <a:off x="239155" y="798268"/>
            <a:ext cx="1025184" cy="510979"/>
          </a:xfrm>
          <a:prstGeom prst="round2DiagRect">
            <a:avLst>
              <a:gd name="adj1" fmla="val 12320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Health Authority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RO132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AC5CBA0-080A-1DBA-FEA2-FBDBCFE437B8}"/>
              </a:ext>
            </a:extLst>
          </p:cNvPr>
          <p:cNvSpPr txBox="1"/>
          <p:nvPr/>
        </p:nvSpPr>
        <p:spPr>
          <a:xfrm>
            <a:off x="239155" y="2587521"/>
            <a:ext cx="1025184" cy="868529"/>
          </a:xfrm>
          <a:prstGeom prst="round2DiagRect">
            <a:avLst>
              <a:gd name="adj1" fmla="val 8592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Clinical Commission-</a:t>
            </a:r>
            <a:r>
              <a:rPr lang="en-GB" sz="1050" b="1" dirty="0" err="1">
                <a:solidFill>
                  <a:schemeClr val="bg1"/>
                </a:solidFill>
              </a:rPr>
              <a:t>ing</a:t>
            </a:r>
            <a:r>
              <a:rPr lang="en-GB" sz="1050" b="1" dirty="0">
                <a:solidFill>
                  <a:schemeClr val="bg1"/>
                </a:solidFill>
              </a:rPr>
              <a:t> Group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RO98</a:t>
            </a:r>
            <a:endParaRPr lang="en-GB" sz="1050" dirty="0">
              <a:solidFill>
                <a:schemeClr val="bg1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4E2F9F4-6173-9452-1755-5CA865E90827}"/>
              </a:ext>
            </a:extLst>
          </p:cNvPr>
          <p:cNvCxnSpPr>
            <a:cxnSpLocks/>
            <a:stCxn id="65" idx="3"/>
            <a:endCxn id="36" idx="3"/>
          </p:cNvCxnSpPr>
          <p:nvPr/>
        </p:nvCxnSpPr>
        <p:spPr>
          <a:xfrm rot="16200000" flipV="1">
            <a:off x="3138086" y="2575030"/>
            <a:ext cx="139416" cy="1266365"/>
          </a:xfrm>
          <a:prstGeom prst="bentConnector2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496DC8-895F-D6A7-EB43-04C266B30BB7}"/>
              </a:ext>
            </a:extLst>
          </p:cNvPr>
          <p:cNvSpPr txBox="1"/>
          <p:nvPr/>
        </p:nvSpPr>
        <p:spPr>
          <a:xfrm flipH="1">
            <a:off x="2826460" y="3066705"/>
            <a:ext cx="734701" cy="1553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Operated by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A647F6-C663-D81A-BF12-47E42A532FA8}"/>
              </a:ext>
            </a:extLst>
          </p:cNvPr>
          <p:cNvGrpSpPr/>
          <p:nvPr/>
        </p:nvGrpSpPr>
        <p:grpSpPr>
          <a:xfrm>
            <a:off x="3549330" y="3277921"/>
            <a:ext cx="583291" cy="457552"/>
            <a:chOff x="4035339" y="1283657"/>
            <a:chExt cx="507771" cy="3750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FD85C4-49BE-93EA-47DA-0CF2A40ED72F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Site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7EE243A-3253-99FE-1DEB-E9E9A24704E8}"/>
                </a:ext>
              </a:extLst>
            </p:cNvPr>
            <p:cNvSpPr txBox="1"/>
            <p:nvPr/>
          </p:nvSpPr>
          <p:spPr>
            <a:xfrm>
              <a:off x="4035340" y="1283657"/>
              <a:ext cx="507770" cy="137008"/>
            </a:xfrm>
            <a:prstGeom prst="round2Diag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64C98EC-5EC7-0B2B-166A-783268B51197}"/>
              </a:ext>
            </a:extLst>
          </p:cNvPr>
          <p:cNvCxnSpPr>
            <a:cxnSpLocks/>
          </p:cNvCxnSpPr>
          <p:nvPr/>
        </p:nvCxnSpPr>
        <p:spPr>
          <a:xfrm>
            <a:off x="110063" y="1356897"/>
            <a:ext cx="11910302" cy="0"/>
          </a:xfrm>
          <a:prstGeom prst="line">
            <a:avLst/>
          </a:prstGeom>
          <a:ln>
            <a:solidFill>
              <a:srgbClr val="66CC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B242827A-1449-003E-D458-1787146D5DAA}"/>
              </a:ext>
            </a:extLst>
          </p:cNvPr>
          <p:cNvCxnSpPr>
            <a:cxnSpLocks/>
            <a:stCxn id="50" idx="3"/>
            <a:endCxn id="39" idx="3"/>
          </p:cNvCxnSpPr>
          <p:nvPr/>
        </p:nvCxnSpPr>
        <p:spPr>
          <a:xfrm rot="16200000" flipV="1">
            <a:off x="5974271" y="-2462033"/>
            <a:ext cx="1569781" cy="857172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32FE524-5837-EA15-5D22-98BF60A889C8}"/>
              </a:ext>
            </a:extLst>
          </p:cNvPr>
          <p:cNvGrpSpPr/>
          <p:nvPr/>
        </p:nvGrpSpPr>
        <p:grpSpPr>
          <a:xfrm>
            <a:off x="8653786" y="5578889"/>
            <a:ext cx="601614" cy="555737"/>
            <a:chOff x="2314428" y="3944023"/>
            <a:chExt cx="1025184" cy="847332"/>
          </a:xfrm>
          <a:solidFill>
            <a:schemeClr val="bg1">
              <a:lumMod val="85000"/>
            </a:schemeClr>
          </a:solidFill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74E71DC-D269-C7BA-F73E-4323B6C10B2C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Dental Service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D4F4563-6C0C-EC2B-D6CE-4BE438DABB1E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Dental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B3D6D3D-CF09-4A37-5A3D-453F09729D44}"/>
              </a:ext>
            </a:extLst>
          </p:cNvPr>
          <p:cNvGrpSpPr/>
          <p:nvPr/>
        </p:nvGrpSpPr>
        <p:grpSpPr>
          <a:xfrm>
            <a:off x="8138928" y="5399989"/>
            <a:ext cx="601614" cy="555737"/>
            <a:chOff x="2314428" y="3944023"/>
            <a:chExt cx="1025184" cy="847332"/>
          </a:xfrm>
          <a:solidFill>
            <a:schemeClr val="bg1">
              <a:lumMod val="85000"/>
            </a:schemeClr>
          </a:solidFill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465E7F1-EA94-9DA0-4405-E31BBE60FA13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Optician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CD3DB14-F98B-AC3D-66D8-72DE15B0E0E0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Optical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F0343A2-E35E-6E9B-BFDA-3A8B0AED6AC0}"/>
              </a:ext>
            </a:extLst>
          </p:cNvPr>
          <p:cNvCxnSpPr>
            <a:cxnSpLocks/>
            <a:stCxn id="42" idx="3"/>
          </p:cNvCxnSpPr>
          <p:nvPr/>
        </p:nvCxnSpPr>
        <p:spPr>
          <a:xfrm flipH="1" flipV="1">
            <a:off x="1958340" y="2244405"/>
            <a:ext cx="103679" cy="46395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1E9EDE-1DBF-66A4-9D40-73DA964C0358}"/>
              </a:ext>
            </a:extLst>
          </p:cNvPr>
          <p:cNvGrpSpPr/>
          <p:nvPr/>
        </p:nvGrpSpPr>
        <p:grpSpPr>
          <a:xfrm>
            <a:off x="1522769" y="2708361"/>
            <a:ext cx="2638385" cy="2226154"/>
            <a:chOff x="4265181" y="2582083"/>
            <a:chExt cx="2638385" cy="22261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1B97802-6E1A-341E-AEB9-45F44CD6CCEE}"/>
                </a:ext>
              </a:extLst>
            </p:cNvPr>
            <p:cNvCxnSpPr>
              <a:cxnSpLocks/>
              <a:stCxn id="55" idx="3"/>
              <a:endCxn id="36" idx="2"/>
            </p:cNvCxnSpPr>
            <p:nvPr/>
          </p:nvCxnSpPr>
          <p:spPr>
            <a:xfrm flipV="1">
              <a:off x="4565988" y="3429416"/>
              <a:ext cx="238443" cy="525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5B11AB4-BAC5-B938-00EB-B4BE847CE5E4}"/>
                </a:ext>
              </a:extLst>
            </p:cNvPr>
            <p:cNvCxnSpPr>
              <a:cxnSpLocks/>
              <a:stCxn id="58" idx="3"/>
              <a:endCxn id="36" idx="2"/>
            </p:cNvCxnSpPr>
            <p:nvPr/>
          </p:nvCxnSpPr>
          <p:spPr>
            <a:xfrm flipH="1" flipV="1">
              <a:off x="4804431" y="3429416"/>
              <a:ext cx="525045" cy="525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6B9E24E-E9A6-2CCE-BC04-B56BE718D920}"/>
                </a:ext>
              </a:extLst>
            </p:cNvPr>
            <p:cNvGrpSpPr/>
            <p:nvPr/>
          </p:nvGrpSpPr>
          <p:grpSpPr>
            <a:xfrm>
              <a:off x="4291839" y="2582083"/>
              <a:ext cx="1025184" cy="847333"/>
              <a:chOff x="2314428" y="2657723"/>
              <a:chExt cx="1025184" cy="84733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BC60F1-C808-B9FD-5C22-1750F547DABD}"/>
                  </a:ext>
                </a:extLst>
              </p:cNvPr>
              <p:cNvSpPr txBox="1"/>
              <p:nvPr/>
            </p:nvSpPr>
            <p:spPr>
              <a:xfrm>
                <a:off x="2314428" y="2670677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Sub-ICB Location 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E5E7AB5-4F89-1094-550C-FF9E25C6BCEC}"/>
                  </a:ext>
                </a:extLst>
              </p:cNvPr>
              <p:cNvSpPr txBox="1"/>
              <p:nvPr/>
            </p:nvSpPr>
            <p:spPr>
              <a:xfrm>
                <a:off x="2314428" y="2657723"/>
                <a:ext cx="1025184" cy="295643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Sub ICB Location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35DD903-1E46-8FFA-BC06-2E26699A180E}"/>
                </a:ext>
              </a:extLst>
            </p:cNvPr>
            <p:cNvGrpSpPr/>
            <p:nvPr/>
          </p:nvGrpSpPr>
          <p:grpSpPr>
            <a:xfrm>
              <a:off x="5037830" y="3954555"/>
              <a:ext cx="583292" cy="847332"/>
              <a:chOff x="2314428" y="3944023"/>
              <a:chExt cx="1025184" cy="84733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676BAD1-87F9-7A46-1A47-02AA1F6D37D2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GP Practice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48FB84-EAC0-7356-DB86-1E76F936CF5D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GP Practice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49618B5-9BEC-097A-00C5-495D6BD1A382}"/>
                </a:ext>
              </a:extLst>
            </p:cNvPr>
            <p:cNvGrpSpPr/>
            <p:nvPr/>
          </p:nvGrpSpPr>
          <p:grpSpPr>
            <a:xfrm>
              <a:off x="4265181" y="3954555"/>
              <a:ext cx="601614" cy="847332"/>
              <a:chOff x="2314428" y="3944023"/>
              <a:chExt cx="1025184" cy="84733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0C995E-F47F-BF49-41E0-AF4191EF34A8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Primary Care Network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3B51EB5-5432-62D3-CEA8-409FE0C4CAF4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sz="8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dirty="0"/>
                  <a:t>PCN</a:t>
                </a:r>
              </a:p>
            </p:txBody>
          </p:sp>
        </p:grp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98E51D7C-0B20-8C7E-61C4-95BE44D8A657}"/>
                </a:ext>
              </a:extLst>
            </p:cNvPr>
            <p:cNvCxnSpPr>
              <a:stCxn id="57" idx="2"/>
              <a:endCxn id="52" idx="2"/>
            </p:cNvCxnSpPr>
            <p:nvPr/>
          </p:nvCxnSpPr>
          <p:spPr>
            <a:xfrm rot="5400000">
              <a:off x="4947732" y="4420143"/>
              <a:ext cx="12700" cy="763488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3307CC6-CE4A-1550-FF93-1342E2EF864B}"/>
                </a:ext>
              </a:extLst>
            </p:cNvPr>
            <p:cNvGrpSpPr/>
            <p:nvPr/>
          </p:nvGrpSpPr>
          <p:grpSpPr>
            <a:xfrm>
              <a:off x="5678772" y="3939639"/>
              <a:ext cx="583292" cy="847332"/>
              <a:chOff x="2314428" y="3944023"/>
              <a:chExt cx="1025184" cy="847332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8B31CB6-942D-FBEE-00D9-F94E7F69492F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Other PCCs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B62C2F0-711A-D097-8EB2-2F68D9AB64D6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Other PCCs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907E0BE-37C5-5F13-7E11-44931B634943}"/>
                </a:ext>
              </a:extLst>
            </p:cNvPr>
            <p:cNvGrpSpPr/>
            <p:nvPr/>
          </p:nvGrpSpPr>
          <p:grpSpPr>
            <a:xfrm>
              <a:off x="6320274" y="3932546"/>
              <a:ext cx="583292" cy="847332"/>
              <a:chOff x="2314428" y="3944023"/>
              <a:chExt cx="1025184" cy="847332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302DD9B-FDF9-2FC3-9FE0-4E706017EF26}"/>
                  </a:ext>
                </a:extLst>
              </p:cNvPr>
              <p:cNvSpPr txBox="1"/>
              <p:nvPr/>
            </p:nvSpPr>
            <p:spPr>
              <a:xfrm>
                <a:off x="2314428" y="3956976"/>
                <a:ext cx="1025184" cy="8343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36000" rIns="36000" rtlCol="0" anchor="b" anchorCtr="0">
                <a:noAutofit/>
              </a:bodyPr>
              <a:lstStyle/>
              <a:p>
                <a:pPr algn="ctr"/>
                <a:r>
                  <a:rPr lang="en-GB" sz="1050" dirty="0">
                    <a:solidFill>
                      <a:schemeClr val="bg1">
                        <a:lumMod val="65000"/>
                      </a:schemeClr>
                    </a:solidFill>
                  </a:rPr>
                  <a:t>Other PCCs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D277FBA-125E-6414-8E4C-D740E40D57B7}"/>
                  </a:ext>
                </a:extLst>
              </p:cNvPr>
              <p:cNvSpPr txBox="1"/>
              <p:nvPr/>
            </p:nvSpPr>
            <p:spPr>
              <a:xfrm>
                <a:off x="2314428" y="3944023"/>
                <a:ext cx="1025184" cy="289650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36000" rIns="36000" rtlCol="0" anchor="ctr" anchorCtr="0">
                <a:noAutofit/>
              </a:bodyPr>
              <a:lstStyle/>
              <a:p>
                <a:pPr algn="ctr"/>
                <a:r>
                  <a:rPr lang="en-GB" sz="800" dirty="0">
                    <a:solidFill>
                      <a:schemeClr val="bg1"/>
                    </a:solidFill>
                  </a:rPr>
                  <a:t>Other PCCs</a:t>
                </a:r>
              </a:p>
            </p:txBody>
          </p:sp>
        </p:grp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800B22D-DE92-2429-EA8A-20EDBAC3A81B}"/>
                </a:ext>
              </a:extLst>
            </p:cNvPr>
            <p:cNvCxnSpPr>
              <a:cxnSpLocks/>
              <a:stCxn id="61" idx="3"/>
              <a:endCxn id="36" idx="2"/>
            </p:cNvCxnSpPr>
            <p:nvPr/>
          </p:nvCxnSpPr>
          <p:spPr>
            <a:xfrm flipH="1" flipV="1">
              <a:off x="4804431" y="3429416"/>
              <a:ext cx="1165987" cy="510223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538ED04-83C3-4FFF-55A3-ACE34ECF1FB6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 flipH="1" flipV="1">
              <a:off x="4804431" y="3429416"/>
              <a:ext cx="1807489" cy="50313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ECB093F-43A8-44A2-B92C-F308DF4AF485}"/>
                </a:ext>
              </a:extLst>
            </p:cNvPr>
            <p:cNvSpPr txBox="1"/>
            <p:nvPr/>
          </p:nvSpPr>
          <p:spPr>
            <a:xfrm flipH="1">
              <a:off x="4598646" y="3682072"/>
              <a:ext cx="102518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</a:rPr>
                <a:t>Commissioned by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DA66600-77C6-0DD7-9274-A3DD692BE9D5}"/>
                </a:ext>
              </a:extLst>
            </p:cNvPr>
            <p:cNvSpPr txBox="1"/>
            <p:nvPr/>
          </p:nvSpPr>
          <p:spPr>
            <a:xfrm flipH="1">
              <a:off x="6107498" y="3755412"/>
              <a:ext cx="71271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algn="ctr">
                <a:defRPr sz="1000">
                  <a:solidFill>
                    <a:schemeClr val="bg1">
                      <a:lumMod val="65000"/>
                    </a:schemeClr>
                  </a:solidFill>
                </a:defRPr>
              </a:lvl1pPr>
            </a:lstStyle>
            <a:p>
              <a:r>
                <a:rPr lang="en-GB" dirty="0"/>
                <a:t>Operated by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E39383-F41D-25F3-722B-AC19F2D0F034}"/>
              </a:ext>
            </a:extLst>
          </p:cNvPr>
          <p:cNvGrpSpPr/>
          <p:nvPr/>
        </p:nvGrpSpPr>
        <p:grpSpPr>
          <a:xfrm>
            <a:off x="2191110" y="3966220"/>
            <a:ext cx="583292" cy="847332"/>
            <a:chOff x="2314428" y="3944023"/>
            <a:chExt cx="1025184" cy="847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E43356-B41C-0F8F-174F-79C6A076419B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bIns="0" rtlCol="0" anchor="b" anchorCtr="0">
              <a:noAutofit/>
            </a:bodyPr>
            <a:lstStyle/>
            <a:p>
              <a:pPr algn="ctr"/>
              <a:r>
                <a:rPr lang="en-GB" sz="1050" dirty="0"/>
                <a:t>6,544 </a:t>
              </a:r>
              <a:r>
                <a:rPr lang="en-GB" sz="1000" dirty="0"/>
                <a:t>GP </a:t>
              </a:r>
              <a:r>
                <a:rPr lang="en-GB" sz="1000" dirty="0" err="1"/>
                <a:t>Practs</a:t>
              </a:r>
              <a:endParaRPr lang="en-GB" sz="105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1D3DB5-DBAC-8D35-AC18-152F0529CEA9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36099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GP Practice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RO76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3CD702CE-7FD0-A093-0F94-3DF5243A7A66}"/>
              </a:ext>
            </a:extLst>
          </p:cNvPr>
          <p:cNvSpPr txBox="1"/>
          <p:nvPr/>
        </p:nvSpPr>
        <p:spPr>
          <a:xfrm flipH="1">
            <a:off x="1528675" y="4841719"/>
            <a:ext cx="1157374" cy="5001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1000" dirty="0"/>
              <a:t>Partner OR</a:t>
            </a:r>
          </a:p>
          <a:p>
            <a:pPr algn="ctr">
              <a:spcBef>
                <a:spcPts val="300"/>
              </a:spcBef>
            </a:pPr>
            <a:r>
              <a:rPr lang="en-GB" sz="1000" dirty="0"/>
              <a:t>Nominated Payee (RE9)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2791D00-BDD8-11A9-7F81-4F023325829C}"/>
              </a:ext>
            </a:extLst>
          </p:cNvPr>
          <p:cNvCxnSpPr>
            <a:cxnSpLocks/>
            <a:stCxn id="20" idx="3"/>
          </p:cNvCxnSpPr>
          <p:nvPr/>
        </p:nvCxnSpPr>
        <p:spPr>
          <a:xfrm flipH="1" flipV="1">
            <a:off x="1955739" y="3456050"/>
            <a:ext cx="527017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0F688BB-4947-FE4A-15A7-F584B26483F0}"/>
              </a:ext>
            </a:extLst>
          </p:cNvPr>
          <p:cNvCxnSpPr>
            <a:cxnSpLocks/>
          </p:cNvCxnSpPr>
          <p:nvPr/>
        </p:nvCxnSpPr>
        <p:spPr>
          <a:xfrm flipV="1">
            <a:off x="1955739" y="2244405"/>
            <a:ext cx="2601" cy="3376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024EB11-4390-CB1C-62BF-F330325369D5}"/>
              </a:ext>
            </a:extLst>
          </p:cNvPr>
          <p:cNvSpPr txBox="1"/>
          <p:nvPr/>
        </p:nvSpPr>
        <p:spPr>
          <a:xfrm>
            <a:off x="239155" y="5214984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Pharmacy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C966961-7488-BCEE-DF39-3C12F1BC02D4}"/>
              </a:ext>
            </a:extLst>
          </p:cNvPr>
          <p:cNvSpPr txBox="1"/>
          <p:nvPr/>
        </p:nvSpPr>
        <p:spPr>
          <a:xfrm>
            <a:off x="239155" y="5433876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Optical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DBE6A1E-79E9-1034-2028-6D1BC843D4D1}"/>
              </a:ext>
            </a:extLst>
          </p:cNvPr>
          <p:cNvSpPr txBox="1"/>
          <p:nvPr/>
        </p:nvSpPr>
        <p:spPr>
          <a:xfrm>
            <a:off x="239155" y="5652768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Dental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C091A18-7A60-B151-0278-6CDCEEE1FC18}"/>
              </a:ext>
            </a:extLst>
          </p:cNvPr>
          <p:cNvSpPr txBox="1"/>
          <p:nvPr/>
        </p:nvSpPr>
        <p:spPr>
          <a:xfrm>
            <a:off x="239155" y="5871660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Trust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B797A5C-50BF-74B0-2B28-E5962188C26F}"/>
              </a:ext>
            </a:extLst>
          </p:cNvPr>
          <p:cNvSpPr txBox="1"/>
          <p:nvPr/>
        </p:nvSpPr>
        <p:spPr>
          <a:xfrm>
            <a:off x="239155" y="6090554"/>
            <a:ext cx="1025184" cy="189674"/>
          </a:xfrm>
          <a:prstGeom prst="round2DiagRect">
            <a:avLst/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Social Care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2791D76-AA31-1021-AF0B-5DD64B9811E4}"/>
              </a:ext>
            </a:extLst>
          </p:cNvPr>
          <p:cNvSpPr/>
          <p:nvPr/>
        </p:nvSpPr>
        <p:spPr>
          <a:xfrm>
            <a:off x="1473866" y="6396931"/>
            <a:ext cx="902369" cy="34702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  <a:cs typeface="Calibri" panose="020F0502020204030204" pitchFamily="34" charset="0"/>
              </a:rPr>
              <a:t>Primary Role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9E121AD-BFC0-B229-36B8-38667F93BA22}"/>
              </a:ext>
            </a:extLst>
          </p:cNvPr>
          <p:cNvSpPr/>
          <p:nvPr/>
        </p:nvSpPr>
        <p:spPr>
          <a:xfrm>
            <a:off x="2522539" y="6396931"/>
            <a:ext cx="902369" cy="347024"/>
          </a:xfrm>
          <a:prstGeom prst="round2Diag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Calibri" panose="020F0502020204030204" pitchFamily="34" charset="0"/>
              </a:rPr>
              <a:t>Non-Primary Role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F4F8A8F-7C21-5390-A52F-6F6953E0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Model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8CF454-4F57-C893-9E7E-202328545226}"/>
              </a:ext>
            </a:extLst>
          </p:cNvPr>
          <p:cNvGrpSpPr/>
          <p:nvPr/>
        </p:nvGrpSpPr>
        <p:grpSpPr>
          <a:xfrm>
            <a:off x="2828483" y="3966220"/>
            <a:ext cx="583291" cy="847332"/>
            <a:chOff x="3509305" y="3966220"/>
            <a:chExt cx="583291" cy="847332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C9281B48-C9EA-9B2C-7AF6-539B24CD3438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5,278 Other PCCs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3F9D98B-BC2A-4162-D435-E3EBC77AED0E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D811418-3D4E-622F-E443-3160931D9E66}"/>
              </a:ext>
            </a:extLst>
          </p:cNvPr>
          <p:cNvCxnSpPr>
            <a:cxnSpLocks/>
            <a:stCxn id="168" idx="3"/>
          </p:cNvCxnSpPr>
          <p:nvPr/>
        </p:nvCxnSpPr>
        <p:spPr>
          <a:xfrm flipH="1" flipV="1">
            <a:off x="1955739" y="3456050"/>
            <a:ext cx="1164390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E725DD0-2C80-CA79-BF9D-DC117C668CC6}"/>
              </a:ext>
            </a:extLst>
          </p:cNvPr>
          <p:cNvSpPr txBox="1"/>
          <p:nvPr/>
        </p:nvSpPr>
        <p:spPr>
          <a:xfrm>
            <a:off x="1448117" y="798268"/>
            <a:ext cx="1025184" cy="4813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rIns="36000" rtlCol="0" anchor="b" anchorCtr="0">
            <a:noAutofit/>
          </a:bodyPr>
          <a:lstStyle/>
          <a:p>
            <a:pPr algn="ctr"/>
            <a:r>
              <a:rPr lang="en-GB" sz="1050" dirty="0"/>
              <a:t>NHSE Region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BE0688-56DA-1C74-18F4-4005284EE5C5}"/>
              </a:ext>
            </a:extLst>
          </p:cNvPr>
          <p:cNvGrpSpPr/>
          <p:nvPr/>
        </p:nvGrpSpPr>
        <p:grpSpPr>
          <a:xfrm>
            <a:off x="10532429" y="2608717"/>
            <a:ext cx="1025184" cy="847333"/>
            <a:chOff x="2314428" y="2657723"/>
            <a:chExt cx="1025184" cy="847333"/>
          </a:xfrm>
          <a:solidFill>
            <a:schemeClr val="bg1">
              <a:lumMod val="95000"/>
            </a:schemeClr>
          </a:solidFill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0E893F-9AB6-0509-FB93-7B9889DF1FCF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grpFill/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Regional Commissioning Hub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D36C0C3-EC19-18DF-C06A-2271E501C4ED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Commissioning Hub RO218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1B135C-A529-5D19-71BD-C3101DD5FD72}"/>
              </a:ext>
            </a:extLst>
          </p:cNvPr>
          <p:cNvGrpSpPr/>
          <p:nvPr/>
        </p:nvGrpSpPr>
        <p:grpSpPr>
          <a:xfrm>
            <a:off x="1418461" y="3966220"/>
            <a:ext cx="601614" cy="847332"/>
            <a:chOff x="2314428" y="3944023"/>
            <a:chExt cx="1025184" cy="8473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6FD94CD-C18C-025B-EA09-BBFF4F9216C7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1,273 PCNs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953928F-D667-21F1-7B47-835D54FEB48B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PCN</a:t>
              </a:r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2F57E09-6C35-C457-1E5B-5F3192F33AD5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1719268" y="3456050"/>
            <a:ext cx="236471" cy="510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CA59E09-D8BF-A251-0D6F-D1BAAB9CBB18}"/>
              </a:ext>
            </a:extLst>
          </p:cNvPr>
          <p:cNvCxnSpPr>
            <a:cxnSpLocks/>
            <a:stCxn id="134" idx="3"/>
            <a:endCxn id="130" idx="3"/>
          </p:cNvCxnSpPr>
          <p:nvPr/>
        </p:nvCxnSpPr>
        <p:spPr>
          <a:xfrm rot="16200000" flipV="1">
            <a:off x="3041595" y="2455162"/>
            <a:ext cx="137825" cy="128435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D774852-6452-265C-D270-953EAE6B87CD}"/>
              </a:ext>
            </a:extLst>
          </p:cNvPr>
          <p:cNvCxnSpPr>
            <a:stCxn id="19" idx="2"/>
            <a:endCxn id="74" idx="2"/>
          </p:cNvCxnSpPr>
          <p:nvPr/>
        </p:nvCxnSpPr>
        <p:spPr>
          <a:xfrm rot="5400000">
            <a:off x="2101012" y="4431808"/>
            <a:ext cx="12700" cy="763488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F31F06-A3A4-203F-06D9-8392C1C713D4}"/>
              </a:ext>
            </a:extLst>
          </p:cNvPr>
          <p:cNvGrpSpPr/>
          <p:nvPr/>
        </p:nvGrpSpPr>
        <p:grpSpPr>
          <a:xfrm>
            <a:off x="3461036" y="3955546"/>
            <a:ext cx="583291" cy="847332"/>
            <a:chOff x="3509305" y="3966220"/>
            <a:chExt cx="583291" cy="847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891658-5EC6-101E-D2BC-A870C28F2F33}"/>
                </a:ext>
              </a:extLst>
            </p:cNvPr>
            <p:cNvSpPr txBox="1"/>
            <p:nvPr/>
          </p:nvSpPr>
          <p:spPr>
            <a:xfrm>
              <a:off x="3509305" y="3979173"/>
              <a:ext cx="583291" cy="834379"/>
            </a:xfrm>
            <a:prstGeom prst="rect">
              <a:avLst/>
            </a:prstGeom>
            <a:solidFill>
              <a:srgbClr val="FFCC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5,269 Other PCCs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B8F100-43F6-748F-B715-2BC8AE53CC5A}"/>
                </a:ext>
              </a:extLst>
            </p:cNvPr>
            <p:cNvSpPr txBox="1"/>
            <p:nvPr/>
          </p:nvSpPr>
          <p:spPr>
            <a:xfrm>
              <a:off x="3509305" y="3966220"/>
              <a:ext cx="583291" cy="289650"/>
            </a:xfrm>
            <a:prstGeom prst="round2DiagRect">
              <a:avLst/>
            </a:prstGeom>
            <a:solidFill>
              <a:srgbClr val="009999"/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Other PCCs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E7DBF3-AC28-361D-759D-AF92B30E6D1E}"/>
              </a:ext>
            </a:extLst>
          </p:cNvPr>
          <p:cNvCxnSpPr>
            <a:cxnSpLocks/>
            <a:stCxn id="27" idx="3"/>
          </p:cNvCxnSpPr>
          <p:nvPr/>
        </p:nvCxnSpPr>
        <p:spPr>
          <a:xfrm flipH="1" flipV="1">
            <a:off x="1955739" y="3456050"/>
            <a:ext cx="1796943" cy="4994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B09C7-BEC2-9940-2619-1F5122E1FED9}"/>
              </a:ext>
            </a:extLst>
          </p:cNvPr>
          <p:cNvGrpSpPr/>
          <p:nvPr/>
        </p:nvGrpSpPr>
        <p:grpSpPr>
          <a:xfrm>
            <a:off x="10691732" y="5336584"/>
            <a:ext cx="1025184" cy="890417"/>
            <a:chOff x="9363854" y="5237411"/>
            <a:chExt cx="1025184" cy="890417"/>
          </a:xfrm>
          <a:solidFill>
            <a:schemeClr val="bg1">
              <a:lumMod val="95000"/>
            </a:schemeClr>
          </a:solidFill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722958-2314-18CA-531C-22F59DBCA650}"/>
                </a:ext>
              </a:extLst>
            </p:cNvPr>
            <p:cNvSpPr txBox="1"/>
            <p:nvPr/>
          </p:nvSpPr>
          <p:spPr>
            <a:xfrm>
              <a:off x="9363854" y="5237411"/>
              <a:ext cx="1025184" cy="890417"/>
            </a:xfrm>
            <a:prstGeom prst="rect">
              <a:avLst/>
            </a:prstGeom>
            <a:grpFill/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Ambulance &amp; Community Care services</a:t>
              </a:r>
            </a:p>
          </p:txBody>
        </p:sp>
        <p:sp>
          <p:nvSpPr>
            <p:cNvPr id="40" name="Rectangle: Diagonal Corners Rounded 39">
              <a:extLst>
                <a:ext uri="{FF2B5EF4-FFF2-40B4-BE49-F238E27FC236}">
                  <a16:creationId xmlns:a16="http://schemas.microsoft.com/office/drawing/2014/main" id="{0BDEFD79-B264-C208-A91F-E2D2892C3895}"/>
                </a:ext>
              </a:extLst>
            </p:cNvPr>
            <p:cNvSpPr/>
            <p:nvPr/>
          </p:nvSpPr>
          <p:spPr>
            <a:xfrm>
              <a:off x="9363854" y="5239050"/>
              <a:ext cx="1025184" cy="290816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  <a:cs typeface="Calibri" panose="020F0502020204030204" pitchFamily="34" charset="0"/>
                </a:rPr>
                <a:t>Various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2F71AF-A0A5-22FC-418D-F947DD60D522}"/>
              </a:ext>
            </a:extLst>
          </p:cNvPr>
          <p:cNvGrpSpPr/>
          <p:nvPr/>
        </p:nvGrpSpPr>
        <p:grpSpPr>
          <a:xfrm>
            <a:off x="7624069" y="5221089"/>
            <a:ext cx="601614" cy="555737"/>
            <a:chOff x="2314428" y="3944023"/>
            <a:chExt cx="1025184" cy="847332"/>
          </a:xfrm>
          <a:solidFill>
            <a:schemeClr val="bg1">
              <a:lumMod val="85000"/>
            </a:schemeClr>
          </a:solidFill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83F4B3-4D72-8B57-85A9-1F390DD48188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Pharm-</a:t>
              </a:r>
              <a:r>
                <a:rPr lang="en-GB" sz="1050" dirty="0" err="1">
                  <a:solidFill>
                    <a:schemeClr val="bg1">
                      <a:lumMod val="75000"/>
                    </a:schemeClr>
                  </a:solidFill>
                </a:rPr>
                <a:t>acy</a:t>
              </a:r>
              <a:endParaRPr lang="en-GB" sz="10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F799FB-02D6-334E-1B57-C6C09F6ACF65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Pharma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87059C2-A251-3AAC-FBE9-009AC91264C5}"/>
              </a:ext>
            </a:extLst>
          </p:cNvPr>
          <p:cNvGrpSpPr/>
          <p:nvPr/>
        </p:nvGrpSpPr>
        <p:grpSpPr>
          <a:xfrm>
            <a:off x="10090118" y="5276746"/>
            <a:ext cx="601614" cy="847332"/>
            <a:chOff x="2314428" y="3944023"/>
            <a:chExt cx="1025184" cy="84733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57E4CCB-4425-2D72-2096-126A4583C44A}"/>
                </a:ext>
              </a:extLst>
            </p:cNvPr>
            <p:cNvSpPr txBox="1"/>
            <p:nvPr/>
          </p:nvSpPr>
          <p:spPr>
            <a:xfrm>
              <a:off x="2314428" y="3956976"/>
              <a:ext cx="1025184" cy="834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>
                  <a:solidFill>
                    <a:schemeClr val="bg1">
                      <a:lumMod val="75000"/>
                    </a:schemeClr>
                  </a:solidFill>
                </a:rPr>
                <a:t>Trust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A130DCE-C8A6-6792-36EF-6AE26971566F}"/>
                </a:ext>
              </a:extLst>
            </p:cNvPr>
            <p:cNvSpPr txBox="1"/>
            <p:nvPr/>
          </p:nvSpPr>
          <p:spPr>
            <a:xfrm>
              <a:off x="2314428" y="3944023"/>
              <a:ext cx="1025184" cy="289650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ctr" anchorCtr="0">
              <a:no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bg1"/>
                  </a:solidFill>
                </a:defRPr>
              </a:lvl1pPr>
            </a:lstStyle>
            <a:p>
              <a:r>
                <a:rPr lang="en-GB" dirty="0"/>
                <a:t>Trust</a:t>
              </a:r>
            </a:p>
          </p:txBody>
        </p:sp>
      </p:grp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93C7D87E-6DF0-DC95-B39F-441748BDC28F}"/>
              </a:ext>
            </a:extLst>
          </p:cNvPr>
          <p:cNvCxnSpPr>
            <a:cxnSpLocks/>
            <a:stCxn id="44" idx="3"/>
          </p:cNvCxnSpPr>
          <p:nvPr/>
        </p:nvCxnSpPr>
        <p:spPr>
          <a:xfrm rot="16200000" flipV="1">
            <a:off x="3500030" y="796243"/>
            <a:ext cx="3395749" cy="5453944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66F42734-1843-74C9-E1C8-4D6BB9F3B5E8}"/>
              </a:ext>
            </a:extLst>
          </p:cNvPr>
          <p:cNvCxnSpPr>
            <a:cxnSpLocks/>
            <a:stCxn id="76" idx="3"/>
          </p:cNvCxnSpPr>
          <p:nvPr/>
        </p:nvCxnSpPr>
        <p:spPr>
          <a:xfrm rot="16200000" flipV="1">
            <a:off x="3668010" y="628263"/>
            <a:ext cx="3574649" cy="5968803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4457E1E0-A15D-7AB7-F085-591561DBE188}"/>
              </a:ext>
            </a:extLst>
          </p:cNvPr>
          <p:cNvCxnSpPr>
            <a:cxnSpLocks/>
            <a:stCxn id="86" idx="3"/>
            <a:endCxn id="127" idx="3"/>
          </p:cNvCxnSpPr>
          <p:nvPr/>
        </p:nvCxnSpPr>
        <p:spPr>
          <a:xfrm rot="16200000" flipV="1">
            <a:off x="3834036" y="458331"/>
            <a:ext cx="3757455" cy="6483661"/>
          </a:xfrm>
          <a:prstGeom prst="bentConnector2">
            <a:avLst/>
          </a:prstGeom>
          <a:ln w="95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EF79A282-13BB-7AB2-9760-A7E78614DEA8}"/>
              </a:ext>
            </a:extLst>
          </p:cNvPr>
          <p:cNvSpPr txBox="1"/>
          <p:nvPr/>
        </p:nvSpPr>
        <p:spPr>
          <a:xfrm flipH="1">
            <a:off x="7841643" y="4894396"/>
            <a:ext cx="11864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Commissioned by</a:t>
            </a:r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517DDB4D-82CD-06F1-A59E-99B18EC64599}"/>
              </a:ext>
            </a:extLst>
          </p:cNvPr>
          <p:cNvCxnSpPr>
            <a:cxnSpLocks/>
            <a:stCxn id="89" idx="3"/>
            <a:endCxn id="128" idx="0"/>
          </p:cNvCxnSpPr>
          <p:nvPr/>
        </p:nvCxnSpPr>
        <p:spPr>
          <a:xfrm rot="16200000" flipV="1">
            <a:off x="4575663" y="-538516"/>
            <a:ext cx="3707931" cy="792259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71C07943-0B0D-0F9B-797D-5A0188AF4034}"/>
              </a:ext>
            </a:extLst>
          </p:cNvPr>
          <p:cNvSpPr txBox="1"/>
          <p:nvPr/>
        </p:nvSpPr>
        <p:spPr>
          <a:xfrm flipH="1">
            <a:off x="9865895" y="5027317"/>
            <a:ext cx="1059695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Is Partner To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DA4A147-DBFE-D4DC-9BC7-A10741C3FA21}"/>
              </a:ext>
            </a:extLst>
          </p:cNvPr>
          <p:cNvSpPr txBox="1"/>
          <p:nvPr/>
        </p:nvSpPr>
        <p:spPr>
          <a:xfrm>
            <a:off x="10489993" y="3481963"/>
            <a:ext cx="110752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chemeClr val="bg1">
                    <a:lumMod val="75000"/>
                  </a:schemeClr>
                </a:solidFill>
              </a:rPr>
              <a:t>Health &amp; Justice /Specialised Comm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A54D60-C9CC-F444-EE1C-C4D454CACBFE}"/>
              </a:ext>
            </a:extLst>
          </p:cNvPr>
          <p:cNvSpPr txBox="1"/>
          <p:nvPr/>
        </p:nvSpPr>
        <p:spPr>
          <a:xfrm flipH="1">
            <a:off x="10606770" y="2311424"/>
            <a:ext cx="84512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Geography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ED3CA-86AB-C42C-05BC-7C9A102F8D1D}"/>
              </a:ext>
            </a:extLst>
          </p:cNvPr>
          <p:cNvSpPr txBox="1"/>
          <p:nvPr/>
        </p:nvSpPr>
        <p:spPr>
          <a:xfrm flipH="1">
            <a:off x="1313195" y="5424955"/>
            <a:ext cx="327244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i="1" dirty="0">
                <a:solidFill>
                  <a:srgbClr val="3333FF"/>
                </a:solidFill>
                <a:latin typeface="Aptos Narrow" panose="020B0004020202020204" pitchFamily="34" charset="0"/>
                <a:cs typeface="Calibri" panose="020F0502020204030204" pitchFamily="34" charset="0"/>
              </a:rPr>
              <a:t>26 ICBs with only one ‘sub’ ICB location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5D6ED-0BA5-25DF-F2DC-7471956AF385}"/>
              </a:ext>
            </a:extLst>
          </p:cNvPr>
          <p:cNvSpPr txBox="1"/>
          <p:nvPr/>
        </p:nvSpPr>
        <p:spPr>
          <a:xfrm flipH="1">
            <a:off x="1399916" y="5659535"/>
            <a:ext cx="327244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Narrow" panose="020B0004020202020204" pitchFamily="34" charset="0"/>
                <a:cs typeface="Calibri" panose="020F0502020204030204" pitchFamily="34" charset="0"/>
              </a:rPr>
              <a:t>16 ICBs with multiple sub-ICB locations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F0CD302-7116-6115-B94A-F6AFAA3C2692}"/>
              </a:ext>
            </a:extLst>
          </p:cNvPr>
          <p:cNvSpPr txBox="1"/>
          <p:nvPr/>
        </p:nvSpPr>
        <p:spPr>
          <a:xfrm>
            <a:off x="2493772" y="1881005"/>
            <a:ext cx="121122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2" algn="ctr"/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This tier does not support ‘sites’</a:t>
            </a:r>
          </a:p>
        </p:txBody>
      </p:sp>
      <p:sp>
        <p:nvSpPr>
          <p:cNvPr id="84" name="Star: 5 Points 83">
            <a:extLst>
              <a:ext uri="{FF2B5EF4-FFF2-40B4-BE49-F238E27FC236}">
                <a16:creationId xmlns:a16="http://schemas.microsoft.com/office/drawing/2014/main" id="{4DEB2CE7-F165-0F1E-961B-0F771693840F}"/>
              </a:ext>
            </a:extLst>
          </p:cNvPr>
          <p:cNvSpPr/>
          <p:nvPr/>
        </p:nvSpPr>
        <p:spPr>
          <a:xfrm>
            <a:off x="3496372" y="6437741"/>
            <a:ext cx="312821" cy="265405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rgbClr val="3333FF"/>
                </a:solidFill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92" name="Star: 5 Points 91">
            <a:extLst>
              <a:ext uri="{FF2B5EF4-FFF2-40B4-BE49-F238E27FC236}">
                <a16:creationId xmlns:a16="http://schemas.microsoft.com/office/drawing/2014/main" id="{150B9957-C28F-88AB-D92B-CA7108484CA7}"/>
              </a:ext>
            </a:extLst>
          </p:cNvPr>
          <p:cNvSpPr/>
          <p:nvPr/>
        </p:nvSpPr>
        <p:spPr>
          <a:xfrm>
            <a:off x="3944346" y="6437741"/>
            <a:ext cx="312821" cy="265405"/>
          </a:xfrm>
          <a:prstGeom prst="star5">
            <a:avLst>
              <a:gd name="adj" fmla="val 22378"/>
              <a:gd name="hf" fmla="val 105146"/>
              <a:gd name="vf" fmla="val 110557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900" dirty="0">
                <a:solidFill>
                  <a:srgbClr val="3333FF"/>
                </a:solidFill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108" name="Slide Number Placeholder 107">
            <a:extLst>
              <a:ext uri="{FF2B5EF4-FFF2-40B4-BE49-F238E27FC236}">
                <a16:creationId xmlns:a16="http://schemas.microsoft.com/office/drawing/2014/main" id="{EB6D4940-19AF-2754-D813-ACC919C9C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0511-7162-42F1-950D-FEE676386E28}" type="slidenum">
              <a:rPr lang="en-GB" smtClean="0"/>
              <a:pPr/>
              <a:t>9</a:t>
            </a:fld>
            <a:endParaRPr lang="en-GB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8819985-6CA2-0FA1-D1D5-6497DE8F5B1F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1955739" y="1279604"/>
            <a:ext cx="4970" cy="1444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DC9A473B-1707-5639-6D14-A97D3F594799}"/>
              </a:ext>
            </a:extLst>
          </p:cNvPr>
          <p:cNvSpPr txBox="1"/>
          <p:nvPr/>
        </p:nvSpPr>
        <p:spPr>
          <a:xfrm>
            <a:off x="227296" y="4521326"/>
            <a:ext cx="1025184" cy="420274"/>
          </a:xfrm>
          <a:prstGeom prst="round2DiagRect">
            <a:avLst>
              <a:gd name="adj1" fmla="val 13206"/>
              <a:gd name="adj2" fmla="val 0"/>
            </a:avLst>
          </a:prstGeom>
          <a:solidFill>
            <a:schemeClr val="accent4"/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PCNs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RO272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A357886-A3CA-2681-97CC-4C6CC0C24423}"/>
              </a:ext>
            </a:extLst>
          </p:cNvPr>
          <p:cNvCxnSpPr>
            <a:cxnSpLocks/>
          </p:cNvCxnSpPr>
          <p:nvPr/>
        </p:nvCxnSpPr>
        <p:spPr>
          <a:xfrm>
            <a:off x="110063" y="5066905"/>
            <a:ext cx="11910302" cy="0"/>
          </a:xfrm>
          <a:prstGeom prst="line">
            <a:avLst/>
          </a:prstGeom>
          <a:ln>
            <a:solidFill>
              <a:srgbClr val="66CC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568ADAD-F265-54FD-4CDD-5BEE71F55ED2}"/>
              </a:ext>
            </a:extLst>
          </p:cNvPr>
          <p:cNvGrpSpPr/>
          <p:nvPr/>
        </p:nvGrpSpPr>
        <p:grpSpPr>
          <a:xfrm>
            <a:off x="1443147" y="1402542"/>
            <a:ext cx="1027785" cy="837784"/>
            <a:chOff x="1443147" y="1366766"/>
            <a:chExt cx="1027785" cy="834379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CE9051A-4822-04F1-BCE7-337396C4BA24}"/>
                </a:ext>
              </a:extLst>
            </p:cNvPr>
            <p:cNvSpPr txBox="1"/>
            <p:nvPr/>
          </p:nvSpPr>
          <p:spPr>
            <a:xfrm>
              <a:off x="1445748" y="1366766"/>
              <a:ext cx="1025184" cy="834379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42 ICB Names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6C37477-BF4F-8196-B42F-4807A2D59310}"/>
                </a:ext>
              </a:extLst>
            </p:cNvPr>
            <p:cNvSpPr txBox="1"/>
            <p:nvPr/>
          </p:nvSpPr>
          <p:spPr>
            <a:xfrm>
              <a:off x="1443147" y="1384541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Integrated Care Board RO318 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A2D6552-C618-FFBB-4036-A5CDD6D834B3}"/>
              </a:ext>
            </a:extLst>
          </p:cNvPr>
          <p:cNvGrpSpPr/>
          <p:nvPr/>
        </p:nvGrpSpPr>
        <p:grpSpPr>
          <a:xfrm>
            <a:off x="1443147" y="2587521"/>
            <a:ext cx="1025184" cy="868529"/>
            <a:chOff x="2314428" y="2657723"/>
            <a:chExt cx="1025184" cy="847333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5CDA547-A00C-F033-4E36-DAAA65DC1BBA}"/>
                </a:ext>
              </a:extLst>
            </p:cNvPr>
            <p:cNvSpPr txBox="1"/>
            <p:nvPr/>
          </p:nvSpPr>
          <p:spPr>
            <a:xfrm>
              <a:off x="2314428" y="2670677"/>
              <a:ext cx="1025184" cy="834379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rtlCol="0" anchor="b" anchorCtr="0">
              <a:noAutofit/>
            </a:bodyPr>
            <a:lstStyle/>
            <a:p>
              <a:pPr algn="ctr"/>
              <a:r>
                <a:rPr lang="en-GB" sz="1050" dirty="0"/>
                <a:t>106 Sub-ICB Locations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CEEB041-1B5F-EAD4-7C67-F3228E3B0A2C}"/>
                </a:ext>
              </a:extLst>
            </p:cNvPr>
            <p:cNvSpPr txBox="1"/>
            <p:nvPr/>
          </p:nvSpPr>
          <p:spPr>
            <a:xfrm>
              <a:off x="2314428" y="2657723"/>
              <a:ext cx="1025184" cy="295643"/>
            </a:xfrm>
            <a:prstGeom prst="round2DiagRect">
              <a:avLst/>
            </a:prstGeom>
            <a:solidFill>
              <a:srgbClr val="009999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Sub ICB Location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RO319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0A2525D-2167-83D5-923A-EBA5A95B9F13}"/>
              </a:ext>
            </a:extLst>
          </p:cNvPr>
          <p:cNvGrpSpPr/>
          <p:nvPr/>
        </p:nvGrpSpPr>
        <p:grpSpPr>
          <a:xfrm>
            <a:off x="3461036" y="3166250"/>
            <a:ext cx="583291" cy="544566"/>
            <a:chOff x="4035339" y="1212325"/>
            <a:chExt cx="507771" cy="446422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FB89686-60C4-5106-152F-AD6B1780C853}"/>
                </a:ext>
              </a:extLst>
            </p:cNvPr>
            <p:cNvSpPr txBox="1"/>
            <p:nvPr/>
          </p:nvSpPr>
          <p:spPr>
            <a:xfrm>
              <a:off x="4035339" y="1283659"/>
              <a:ext cx="507771" cy="375088"/>
            </a:xfrm>
            <a:prstGeom prst="rect">
              <a:avLst/>
            </a:prstGeom>
            <a:solidFill>
              <a:srgbClr val="DFBFFD"/>
            </a:solidFill>
          </p:spPr>
          <p:txBody>
            <a:bodyPr wrap="square" lIns="36000" rIns="36000" bIns="18000" rtlCol="0" anchor="b" anchorCtr="0">
              <a:noAutofit/>
            </a:bodyPr>
            <a:lstStyle/>
            <a:p>
              <a:pPr algn="ctr"/>
              <a:r>
                <a:rPr lang="en-GB" sz="900" dirty="0"/>
                <a:t>1,359 Sites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CEFA831-5363-1236-F314-D771E40ABC5E}"/>
                </a:ext>
              </a:extLst>
            </p:cNvPr>
            <p:cNvSpPr txBox="1"/>
            <p:nvPr/>
          </p:nvSpPr>
          <p:spPr>
            <a:xfrm>
              <a:off x="4035340" y="1212325"/>
              <a:ext cx="507770" cy="208341"/>
            </a:xfrm>
            <a:prstGeom prst="round2DiagRect">
              <a:avLst/>
            </a:prstGeom>
            <a:solidFill>
              <a:schemeClr val="accent4"/>
            </a:solidFill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CCG Site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RO99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833719C2-A2F2-6BDE-C0A1-0AF7926FDD08}"/>
              </a:ext>
            </a:extLst>
          </p:cNvPr>
          <p:cNvSpPr txBox="1"/>
          <p:nvPr/>
        </p:nvSpPr>
        <p:spPr>
          <a:xfrm flipH="1">
            <a:off x="1366750" y="2383556"/>
            <a:ext cx="118168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Geography of (RE5)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91608D5-7FDF-365C-8EFD-4559E8CC307F}"/>
              </a:ext>
            </a:extLst>
          </p:cNvPr>
          <p:cNvSpPr txBox="1"/>
          <p:nvPr/>
        </p:nvSpPr>
        <p:spPr>
          <a:xfrm flipH="1">
            <a:off x="1442214" y="3739459"/>
            <a:ext cx="153827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Commissioned by (RE4)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78D3B5E-FF6C-7BAF-4A59-B9864F31A2DB}"/>
              </a:ext>
            </a:extLst>
          </p:cNvPr>
          <p:cNvSpPr txBox="1"/>
          <p:nvPr/>
        </p:nvSpPr>
        <p:spPr>
          <a:xfrm flipH="1">
            <a:off x="2733420" y="2873509"/>
            <a:ext cx="73470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 (RE6)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629F2F6-058A-3C14-3E02-19A53018F26C}"/>
              </a:ext>
            </a:extLst>
          </p:cNvPr>
          <p:cNvSpPr txBox="1"/>
          <p:nvPr/>
        </p:nvSpPr>
        <p:spPr>
          <a:xfrm flipH="1">
            <a:off x="3142117" y="3767764"/>
            <a:ext cx="107762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/>
              <a:t>Operated by (RE6)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0E9AF9A-2740-4536-F511-1AC1CA497893}"/>
              </a:ext>
            </a:extLst>
          </p:cNvPr>
          <p:cNvSpPr txBox="1"/>
          <p:nvPr/>
        </p:nvSpPr>
        <p:spPr>
          <a:xfrm flipH="1">
            <a:off x="9865895" y="4865309"/>
            <a:ext cx="105969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Is Partner To (RE8)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58EBA85-C743-13E4-0194-54D4E2DAF3B3}"/>
              </a:ext>
            </a:extLst>
          </p:cNvPr>
          <p:cNvSpPr txBox="1"/>
          <p:nvPr/>
        </p:nvSpPr>
        <p:spPr>
          <a:xfrm flipH="1">
            <a:off x="10451885" y="2311426"/>
            <a:ext cx="115489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Geography of (RE5)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1CA4228-6BE1-E3B9-C615-197DB9198755}"/>
              </a:ext>
            </a:extLst>
          </p:cNvPr>
          <p:cNvSpPr txBox="1"/>
          <p:nvPr/>
        </p:nvSpPr>
        <p:spPr>
          <a:xfrm flipH="1">
            <a:off x="7665729" y="4954031"/>
            <a:ext cx="153827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Commissioned by (RE4)</a:t>
            </a:r>
          </a:p>
        </p:txBody>
      </p:sp>
    </p:spTree>
    <p:extLst>
      <p:ext uri="{BB962C8B-B14F-4D97-AF65-F5344CB8AC3E}">
        <p14:creationId xmlns:p14="http://schemas.microsoft.com/office/powerpoint/2010/main" val="23182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SD-Refresh-Theme-NOV1120B">
  <a:themeElements>
    <a:clrScheme name="NHSD-REFRESH-NOV1120A">
      <a:dk1>
        <a:srgbClr val="FFFFFF"/>
      </a:dk1>
      <a:lt1>
        <a:srgbClr val="231F20"/>
      </a:lt1>
      <a:dk2>
        <a:srgbClr val="0072CE"/>
      </a:dk2>
      <a:lt2>
        <a:srgbClr val="E8EDEE"/>
      </a:lt2>
      <a:accent1>
        <a:srgbClr val="005EB8"/>
      </a:accent1>
      <a:accent2>
        <a:srgbClr val="919EA8"/>
      </a:accent2>
      <a:accent3>
        <a:srgbClr val="DDE1E4"/>
      </a:accent3>
      <a:accent4>
        <a:srgbClr val="003087"/>
      </a:accent4>
      <a:accent5>
        <a:srgbClr val="99C7EB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MAR2021" id="{A46CC0DB-7AF5-4FA4-A8F9-B1CA1A6CCEFB}" vid="{07C84A4B-AC62-467F-A2A3-6A95FE36F3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E63928AB4B54B9CE41278C9630E60" ma:contentTypeVersion="56" ma:contentTypeDescription="Create a new document." ma:contentTypeScope="" ma:versionID="5e83d61c827b201b021fdd6ecdd32fb9">
  <xsd:schema xmlns:xsd="http://www.w3.org/2001/XMLSchema" xmlns:xs="http://www.w3.org/2001/XMLSchema" xmlns:p="http://schemas.microsoft.com/office/2006/metadata/properties" xmlns:ns1="http://schemas.microsoft.com/sharepoint/v3" xmlns:ns2="61046e89-b03a-490e-a919-5d8e1f97a26c" xmlns:ns3="3b24a8a3-de70-4458-b02d-cbe686663643" targetNamespace="http://schemas.microsoft.com/office/2006/metadata/properties" ma:root="true" ma:fieldsID="c9162bffc819a2caf431b6405383babc" ns1:_="" ns2:_="" ns3:_="">
    <xsd:import namespace="http://schemas.microsoft.com/sharepoint/v3"/>
    <xsd:import namespace="61046e89-b03a-490e-a919-5d8e1f97a26c"/>
    <xsd:import namespace="3b24a8a3-de70-4458-b02d-cbe6866636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Comments" minOccurs="0"/>
                <xsd:element ref="ns1:_ip_UnifiedCompliancePolicyProperties" minOccurs="0"/>
                <xsd:element ref="ns1:_ip_UnifiedCompliancePolicyUIAction" minOccurs="0"/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46e89-b03a-490e-a919-5d8e1f97a2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Comments" ma:index="12" nillable="true" ma:displayName="Comments" ma:internalName="Comments" ma:readOnly="false">
      <xsd:simpleType>
        <xsd:restriction base="dms:Text">
          <xsd:maxLength value="255"/>
        </xsd:restriction>
      </xsd:simpleType>
    </xsd:element>
    <xsd:element name="MigrationWizId" ma:index="17" nillable="true" ma:displayName="MigrationWizId" ma:internalName="MigrationWizId">
      <xsd:simpleType>
        <xsd:restriction base="dms:Text"/>
      </xsd:simpleType>
    </xsd:element>
    <xsd:element name="MigrationWizIdPermissions" ma:index="18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9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0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1" nillable="true" ma:displayName="MigrationWizIdSecurityGroups" ma:internalName="MigrationWizIdSecurityGroups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4a8a3-de70-4458-b02d-cbe6866636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11fe4ff-cf92-417d-98a8-a9fc04abb162}" ma:internalName="TaxCatchAll" ma:showField="CatchAllData" ma:web="3b24a8a3-de70-4458-b02d-cbe6866636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61046e89-b03a-490e-a919-5d8e1f97a26c" xsi:nil="true"/>
    <_ip_UnifiedCompliancePolicyUIAction xmlns="http://schemas.microsoft.com/sharepoint/v3" xsi:nil="true"/>
    <_ip_UnifiedCompliancePolicyProperties xmlns="http://schemas.microsoft.com/sharepoint/v3" xsi:nil="true"/>
    <MigrationWizIdPermissionLevels xmlns="61046e89-b03a-490e-a919-5d8e1f97a26c" xsi:nil="true"/>
    <lcf76f155ced4ddcb4097134ff3c332f xmlns="61046e89-b03a-490e-a919-5d8e1f97a26c">
      <Terms xmlns="http://schemas.microsoft.com/office/infopath/2007/PartnerControls"/>
    </lcf76f155ced4ddcb4097134ff3c332f>
    <MigrationWizId xmlns="61046e89-b03a-490e-a919-5d8e1f97a26c" xsi:nil="true"/>
    <TaxCatchAll xmlns="3b24a8a3-de70-4458-b02d-cbe686663643" xsi:nil="true"/>
    <MigrationWizIdDocumentLibraryPermissions xmlns="61046e89-b03a-490e-a919-5d8e1f97a26c" xsi:nil="true"/>
    <MigrationWizIdSecurityGroups xmlns="61046e89-b03a-490e-a919-5d8e1f97a26c" xsi:nil="true"/>
    <MigrationWizIdPermissions xmlns="61046e89-b03a-490e-a919-5d8e1f97a26c" xsi:nil="true"/>
    <SharedWithUsers xmlns="3b24a8a3-de70-4458-b02d-cbe686663643">
      <UserInfo>
        <DisplayName>DYE, Mark (NHS ENGLAND - X26)</DisplayName>
        <AccountId>49</AccountId>
        <AccountType/>
      </UserInfo>
      <UserInfo>
        <DisplayName>KEEN, Alan (NHS ENGLAND - X26)</DisplayName>
        <AccountId>40</AccountId>
        <AccountType/>
      </UserInfo>
      <UserInfo>
        <DisplayName>KANAGENDRA, Kana (NHS ENGLAND - X26)</DisplayName>
        <AccountId>70</AccountId>
        <AccountType/>
      </UserInfo>
      <UserInfo>
        <DisplayName>REEVES, Laura (NHS ENGLAND - X26)</DisplayName>
        <AccountId>15</AccountId>
        <AccountType/>
      </UserInfo>
      <UserInfo>
        <DisplayName>BRISTOWE, Mark (NHS ENGLAND - X26)</DisplayName>
        <AccountId>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AE265E7-FAD2-425E-B44D-CEBCF139E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046e89-b03a-490e-a919-5d8e1f97a26c"/>
    <ds:schemaRef ds:uri="3b24a8a3-de70-4458-b02d-cbe6866636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B6D4F5-ECA0-4A22-A4DD-3335756FD6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2B3C52-C4E5-4003-8240-632FDE102EAB}">
  <ds:schemaRefs>
    <ds:schemaRef ds:uri="3b24a8a3-de70-4458-b02d-cbe686663643"/>
    <ds:schemaRef ds:uri="5668c8bc-6c30-45e9-80ca-5109d4270dfd"/>
    <ds:schemaRef ds:uri="61046e89-b03a-490e-a919-5d8e1f97a26c"/>
    <ds:schemaRef ds:uri="7c3d3f89-cc33-4e8f-8c62-dbbfa7cbf344"/>
    <ds:schemaRef ds:uri="e481be9b-9238-442a-afa7-966bb67be6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NHSD-PPT-Template-Refresh_MAR2021</Template>
  <TotalTime>22103</TotalTime>
  <Words>2383</Words>
  <Application>Microsoft Office PowerPoint</Application>
  <PresentationFormat>Widescreen</PresentationFormat>
  <Paragraphs>670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Narrow</vt:lpstr>
      <vt:lpstr>Arial</vt:lpstr>
      <vt:lpstr>Calibri</vt:lpstr>
      <vt:lpstr>Courier New</vt:lpstr>
      <vt:lpstr>Wingdings</vt:lpstr>
      <vt:lpstr>NHSD-Refresh-Theme-NOV1120B</vt:lpstr>
      <vt:lpstr>Background</vt:lpstr>
      <vt:lpstr>London – CHC PLDS Data Submissions Using Defunct ODS Codes</vt:lpstr>
      <vt:lpstr>London – Meaningful Sub-ICB Location Codes</vt:lpstr>
      <vt:lpstr>Diagrams for Clarity</vt:lpstr>
      <vt:lpstr>Current Model</vt:lpstr>
      <vt:lpstr>How These Are Presented on the ODS – DSE/Portal</vt:lpstr>
      <vt:lpstr>Current Model – Mixed Economy Illustration</vt:lpstr>
      <vt:lpstr>Manifestation of Mixed Economy - Lack of Granularity: PaPI National Dashboard</vt:lpstr>
      <vt:lpstr>Current Model</vt:lpstr>
      <vt:lpstr>London Interim Solution: Introduce ICB Commissioning Proxy Role</vt:lpstr>
      <vt:lpstr>London Interim Solution: Introduce Sub-ICB Reporting Entity Codes</vt:lpstr>
      <vt:lpstr>London Interim Solution: A Summary View</vt:lpstr>
      <vt:lpstr>Surfacing the New Data on ODS DSE</vt:lpstr>
      <vt:lpstr>Differences Between London Interim Solution &amp; ‘Place’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Kana Kanagendra</dc:creator>
  <cp:lastModifiedBy>KANAGENDRA, Kana (NHS ENGLAND - X26)</cp:lastModifiedBy>
  <cp:revision>21</cp:revision>
  <dcterms:created xsi:type="dcterms:W3CDTF">2022-02-07T14:10:03Z</dcterms:created>
  <dcterms:modified xsi:type="dcterms:W3CDTF">2024-02-19T10:12:07Z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0x0101001BCE63928AB4B54B9CE41278C9630E60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